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7"/>
  </p:notesMasterIdLst>
  <p:sldIdLst>
    <p:sldId id="256" r:id="rId3"/>
    <p:sldId id="325" r:id="rId4"/>
    <p:sldId id="292"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71" r:id="rId25"/>
    <p:sldId id="401" r:id="rId26"/>
    <p:sldId id="402" r:id="rId27"/>
    <p:sldId id="345" r:id="rId28"/>
    <p:sldId id="333" r:id="rId29"/>
    <p:sldId id="334" r:id="rId30"/>
    <p:sldId id="335" r:id="rId31"/>
    <p:sldId id="336" r:id="rId32"/>
    <p:sldId id="337" r:id="rId33"/>
    <p:sldId id="338" r:id="rId34"/>
    <p:sldId id="339" r:id="rId35"/>
    <p:sldId id="340" r:id="rId36"/>
    <p:sldId id="341" r:id="rId37"/>
    <p:sldId id="342" r:id="rId38"/>
    <p:sldId id="343" r:id="rId39"/>
    <p:sldId id="344"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291" r:id="rId55"/>
    <p:sldId id="362" r:id="rId56"/>
    <p:sldId id="367" r:id="rId57"/>
    <p:sldId id="366" r:id="rId58"/>
    <p:sldId id="368" r:id="rId59"/>
    <p:sldId id="369" r:id="rId60"/>
    <p:sldId id="363" r:id="rId61"/>
    <p:sldId id="331" r:id="rId62"/>
    <p:sldId id="374" r:id="rId63"/>
    <p:sldId id="375" r:id="rId64"/>
    <p:sldId id="396" r:id="rId65"/>
    <p:sldId id="397" r:id="rId6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843C0C"/>
    <a:srgbClr val="990000"/>
    <a:srgbClr val="A50021"/>
    <a:srgbClr val="CC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00" autoAdjust="0"/>
    <p:restoredTop sz="94660"/>
  </p:normalViewPr>
  <p:slideViewPr>
    <p:cSldViewPr snapToGrid="0">
      <p:cViewPr varScale="1">
        <p:scale>
          <a:sx n="104" d="100"/>
          <a:sy n="104" d="100"/>
        </p:scale>
        <p:origin x="132"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65CF5-2509-4A14-A4C1-11715EF83F6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9454BCE-0FC0-48D5-AE15-A05C80CF4733}">
      <dgm:prSet phldrT="[Text]" custT="1"/>
      <dgm:spPr/>
      <dgm:t>
        <a:bodyPr/>
        <a:lstStyle/>
        <a:p>
          <a:r>
            <a:rPr lang="en-US" sz="1000" dirty="0"/>
            <a:t>Executive Director</a:t>
          </a:r>
        </a:p>
      </dgm:t>
    </dgm:pt>
    <dgm:pt modelId="{35F53173-92B2-4FAE-9CFE-C447253E9B03}" type="parTrans" cxnId="{EDF21DE6-F931-4A5B-8F3B-60DB59383929}">
      <dgm:prSet/>
      <dgm:spPr/>
      <dgm:t>
        <a:bodyPr/>
        <a:lstStyle/>
        <a:p>
          <a:endParaRPr lang="en-US" sz="1000"/>
        </a:p>
      </dgm:t>
    </dgm:pt>
    <dgm:pt modelId="{B6E20C93-14C3-4754-8D85-C2F0A5BFA997}" type="sibTrans" cxnId="{EDF21DE6-F931-4A5B-8F3B-60DB59383929}">
      <dgm:prSet/>
      <dgm:spPr/>
      <dgm:t>
        <a:bodyPr/>
        <a:lstStyle/>
        <a:p>
          <a:endParaRPr lang="en-US" sz="1000"/>
        </a:p>
      </dgm:t>
    </dgm:pt>
    <dgm:pt modelId="{0C7E0E38-C016-423F-AE40-93DFD83BFCD6}">
      <dgm:prSet phldrT="[Text]" custT="1"/>
      <dgm:spPr/>
      <dgm:t>
        <a:bodyPr/>
        <a:lstStyle/>
        <a:p>
          <a:r>
            <a:rPr lang="en-US" sz="1000" dirty="0"/>
            <a:t>Chief Operating Officer</a:t>
          </a:r>
        </a:p>
      </dgm:t>
    </dgm:pt>
    <dgm:pt modelId="{F5B3BF50-F8BB-40A1-912C-7E3A548EA62E}" type="parTrans" cxnId="{43281953-AED2-4404-A558-045413D613DC}">
      <dgm:prSet/>
      <dgm:spPr/>
      <dgm:t>
        <a:bodyPr/>
        <a:lstStyle/>
        <a:p>
          <a:endParaRPr lang="en-US" sz="1000"/>
        </a:p>
      </dgm:t>
    </dgm:pt>
    <dgm:pt modelId="{DC0A1F8F-A3A9-48F5-9100-1C0A7A5768C2}" type="sibTrans" cxnId="{43281953-AED2-4404-A558-045413D613DC}">
      <dgm:prSet/>
      <dgm:spPr/>
      <dgm:t>
        <a:bodyPr/>
        <a:lstStyle/>
        <a:p>
          <a:endParaRPr lang="en-US" sz="1000"/>
        </a:p>
      </dgm:t>
    </dgm:pt>
    <dgm:pt modelId="{14AA68A2-B06B-4C31-BD32-9CB40DBE35A0}">
      <dgm:prSet phldrT="[Text]" custT="1"/>
      <dgm:spPr/>
      <dgm:t>
        <a:bodyPr/>
        <a:lstStyle/>
        <a:p>
          <a:r>
            <a:rPr lang="en-US" sz="1000" dirty="0"/>
            <a:t>Director of Construction &amp; Engineering</a:t>
          </a:r>
        </a:p>
      </dgm:t>
    </dgm:pt>
    <dgm:pt modelId="{1D061FAA-4F16-4049-A995-A467EDF3A6B0}" type="parTrans" cxnId="{D4248C0D-B99A-46B8-9EAD-9C201F2509D1}">
      <dgm:prSet/>
      <dgm:spPr/>
      <dgm:t>
        <a:bodyPr/>
        <a:lstStyle/>
        <a:p>
          <a:endParaRPr lang="en-US" sz="1000"/>
        </a:p>
      </dgm:t>
    </dgm:pt>
    <dgm:pt modelId="{7149520C-4E01-4EF2-A7F8-D9F38C14EC5C}" type="sibTrans" cxnId="{D4248C0D-B99A-46B8-9EAD-9C201F2509D1}">
      <dgm:prSet/>
      <dgm:spPr/>
      <dgm:t>
        <a:bodyPr/>
        <a:lstStyle/>
        <a:p>
          <a:endParaRPr lang="en-US" sz="1000"/>
        </a:p>
      </dgm:t>
    </dgm:pt>
    <dgm:pt modelId="{6DF9D7B4-10DF-462A-AAA7-6B8D3F17F5E2}">
      <dgm:prSet phldrT="[Text]" custT="1"/>
      <dgm:spPr/>
      <dgm:t>
        <a:bodyPr/>
        <a:lstStyle/>
        <a:p>
          <a:r>
            <a:rPr lang="en-US" sz="1000" dirty="0"/>
            <a:t>Director of Procurement</a:t>
          </a:r>
        </a:p>
      </dgm:t>
    </dgm:pt>
    <dgm:pt modelId="{B6770FFF-37A8-4CDB-A4F6-42F8D3A75662}" type="parTrans" cxnId="{E0193853-132F-4A07-A9D1-CA0F4AECF563}">
      <dgm:prSet/>
      <dgm:spPr/>
      <dgm:t>
        <a:bodyPr/>
        <a:lstStyle/>
        <a:p>
          <a:endParaRPr lang="en-US" sz="1000"/>
        </a:p>
      </dgm:t>
    </dgm:pt>
    <dgm:pt modelId="{B65778CD-6DE9-4D62-9C00-857D025D0BBB}" type="sibTrans" cxnId="{E0193853-132F-4A07-A9D1-CA0F4AECF563}">
      <dgm:prSet/>
      <dgm:spPr/>
      <dgm:t>
        <a:bodyPr/>
        <a:lstStyle/>
        <a:p>
          <a:endParaRPr lang="en-US" sz="1000"/>
        </a:p>
      </dgm:t>
    </dgm:pt>
    <dgm:pt modelId="{1F1783DA-BA58-4979-A040-980289E70500}">
      <dgm:prSet phldrT="[Text]" custT="1"/>
      <dgm:spPr/>
      <dgm:t>
        <a:bodyPr/>
        <a:lstStyle/>
        <a:p>
          <a:r>
            <a:rPr lang="en-US" sz="1000" dirty="0"/>
            <a:t>Board Secretary</a:t>
          </a:r>
        </a:p>
      </dgm:t>
    </dgm:pt>
    <dgm:pt modelId="{018222FD-C756-4130-9F4C-F6809AC729C9}" type="parTrans" cxnId="{52B60D6F-029E-4660-9E2C-11D1E26DB697}">
      <dgm:prSet/>
      <dgm:spPr/>
      <dgm:t>
        <a:bodyPr/>
        <a:lstStyle/>
        <a:p>
          <a:endParaRPr lang="en-US" sz="1000"/>
        </a:p>
      </dgm:t>
    </dgm:pt>
    <dgm:pt modelId="{7A018BE5-D084-496B-9F9D-21104CAE0813}" type="sibTrans" cxnId="{52B60D6F-029E-4660-9E2C-11D1E26DB697}">
      <dgm:prSet/>
      <dgm:spPr/>
      <dgm:t>
        <a:bodyPr/>
        <a:lstStyle/>
        <a:p>
          <a:endParaRPr lang="en-US" sz="1000"/>
        </a:p>
      </dgm:t>
    </dgm:pt>
    <dgm:pt modelId="{2FDFB90C-F84E-4785-87B4-F3620395857A}">
      <dgm:prSet phldrT="[Text]" custT="1"/>
      <dgm:spPr/>
      <dgm:t>
        <a:bodyPr/>
        <a:lstStyle/>
        <a:p>
          <a:r>
            <a:rPr lang="en-US" sz="1000" dirty="0"/>
            <a:t>Director of Planning &amp; Programming</a:t>
          </a:r>
        </a:p>
      </dgm:t>
    </dgm:pt>
    <dgm:pt modelId="{7527914B-4B18-4926-BDEA-0D9DB7E77CE4}" type="parTrans" cxnId="{8DDF14F2-AFB6-4E6B-9B7B-F54B126A6EFB}">
      <dgm:prSet/>
      <dgm:spPr/>
      <dgm:t>
        <a:bodyPr/>
        <a:lstStyle/>
        <a:p>
          <a:endParaRPr lang="en-US" sz="1000"/>
        </a:p>
      </dgm:t>
    </dgm:pt>
    <dgm:pt modelId="{531D8944-D90B-45AC-8225-F9965B5A2744}" type="sibTrans" cxnId="{8DDF14F2-AFB6-4E6B-9B7B-F54B126A6EFB}">
      <dgm:prSet/>
      <dgm:spPr/>
      <dgm:t>
        <a:bodyPr/>
        <a:lstStyle/>
        <a:p>
          <a:endParaRPr lang="en-US" sz="1000"/>
        </a:p>
      </dgm:t>
    </dgm:pt>
    <dgm:pt modelId="{B99B64F9-72A0-4105-A946-07FD5D2D4423}">
      <dgm:prSet phldrT="[Text]" custT="1"/>
      <dgm:spPr/>
      <dgm:t>
        <a:bodyPr/>
        <a:lstStyle/>
        <a:p>
          <a:r>
            <a:rPr lang="en-US" sz="1000" dirty="0"/>
            <a:t>Chief Administrative Officer</a:t>
          </a:r>
        </a:p>
      </dgm:t>
    </dgm:pt>
    <dgm:pt modelId="{DBC2955E-ED6A-4724-B536-F4EE86CA83E4}" type="parTrans" cxnId="{71D1A800-1676-4F02-AE28-DBB5C9F324A9}">
      <dgm:prSet/>
      <dgm:spPr/>
      <dgm:t>
        <a:bodyPr/>
        <a:lstStyle/>
        <a:p>
          <a:endParaRPr lang="en-US" sz="1000"/>
        </a:p>
      </dgm:t>
    </dgm:pt>
    <dgm:pt modelId="{1FAB81FE-9922-401F-8AAD-1ED7A6E2BF65}" type="sibTrans" cxnId="{71D1A800-1676-4F02-AE28-DBB5C9F324A9}">
      <dgm:prSet/>
      <dgm:spPr/>
      <dgm:t>
        <a:bodyPr/>
        <a:lstStyle/>
        <a:p>
          <a:endParaRPr lang="en-US" sz="1000"/>
        </a:p>
      </dgm:t>
    </dgm:pt>
    <dgm:pt modelId="{A3885704-BDB2-4FD1-8881-EA9FA60229BB}">
      <dgm:prSet phldrT="[Text]" custT="1"/>
      <dgm:spPr/>
      <dgm:t>
        <a:bodyPr/>
        <a:lstStyle/>
        <a:p>
          <a:r>
            <a:rPr lang="en-US" sz="1000" dirty="0"/>
            <a:t>Human Resources Director</a:t>
          </a:r>
        </a:p>
      </dgm:t>
    </dgm:pt>
    <dgm:pt modelId="{B1DF01F8-D40D-419D-A067-C8A81700C54B}" type="parTrans" cxnId="{1E558348-896D-42CC-A14D-7058101836DD}">
      <dgm:prSet/>
      <dgm:spPr/>
      <dgm:t>
        <a:bodyPr/>
        <a:lstStyle/>
        <a:p>
          <a:endParaRPr lang="en-US" sz="1000"/>
        </a:p>
      </dgm:t>
    </dgm:pt>
    <dgm:pt modelId="{3E2F30BE-9F37-49B8-80C7-D684F795266F}" type="sibTrans" cxnId="{1E558348-896D-42CC-A14D-7058101836DD}">
      <dgm:prSet/>
      <dgm:spPr/>
      <dgm:t>
        <a:bodyPr/>
        <a:lstStyle/>
        <a:p>
          <a:endParaRPr lang="en-US" sz="1000"/>
        </a:p>
      </dgm:t>
    </dgm:pt>
    <dgm:pt modelId="{1E84B061-8215-46AD-82CD-BBF5BB06DFC6}">
      <dgm:prSet phldrT="[Text]" custT="1"/>
      <dgm:spPr/>
      <dgm:t>
        <a:bodyPr/>
        <a:lstStyle/>
        <a:p>
          <a:r>
            <a:rPr lang="en-US" sz="1000" dirty="0"/>
            <a:t>Chief Financial Officer</a:t>
          </a:r>
        </a:p>
      </dgm:t>
    </dgm:pt>
    <dgm:pt modelId="{4279892F-F7AB-4212-9E4F-57A81AE2C35F}" type="parTrans" cxnId="{DECA359D-B602-403B-82EE-3DCDDF3A49BB}">
      <dgm:prSet/>
      <dgm:spPr/>
      <dgm:t>
        <a:bodyPr/>
        <a:lstStyle/>
        <a:p>
          <a:endParaRPr lang="en-US" sz="1000"/>
        </a:p>
      </dgm:t>
    </dgm:pt>
    <dgm:pt modelId="{344E4581-F184-450D-BAFE-5BE90D888B2F}" type="sibTrans" cxnId="{DECA359D-B602-403B-82EE-3DCDDF3A49BB}">
      <dgm:prSet/>
      <dgm:spPr/>
      <dgm:t>
        <a:bodyPr/>
        <a:lstStyle/>
        <a:p>
          <a:endParaRPr lang="en-US" sz="1000"/>
        </a:p>
      </dgm:t>
    </dgm:pt>
    <dgm:pt modelId="{CDAB57DF-6B0D-4196-BFB9-68815A6FE902}">
      <dgm:prSet phldrT="[Text]" custT="1"/>
      <dgm:spPr/>
      <dgm:t>
        <a:bodyPr/>
        <a:lstStyle/>
        <a:p>
          <a:r>
            <a:rPr lang="en-US" sz="1000" dirty="0"/>
            <a:t>Director of Rail Contracting &amp; Management</a:t>
          </a:r>
        </a:p>
      </dgm:t>
    </dgm:pt>
    <dgm:pt modelId="{E8709882-3969-4FFC-B866-9425DE7C5232}" type="parTrans" cxnId="{CEFE0DDE-0C1B-4024-8419-7237A154093B}">
      <dgm:prSet/>
      <dgm:spPr/>
      <dgm:t>
        <a:bodyPr/>
        <a:lstStyle/>
        <a:p>
          <a:endParaRPr lang="en-US" sz="1000"/>
        </a:p>
      </dgm:t>
    </dgm:pt>
    <dgm:pt modelId="{F505E60D-B4FC-4CD2-BA80-65A70A3695EB}" type="sibTrans" cxnId="{CEFE0DDE-0C1B-4024-8419-7237A154093B}">
      <dgm:prSet/>
      <dgm:spPr/>
      <dgm:t>
        <a:bodyPr/>
        <a:lstStyle/>
        <a:p>
          <a:endParaRPr lang="en-US" sz="1000"/>
        </a:p>
      </dgm:t>
    </dgm:pt>
    <dgm:pt modelId="{C3088B19-1326-4324-B1E2-FAD611DE547E}">
      <dgm:prSet phldrT="[Text]" custT="1"/>
      <dgm:spPr/>
      <dgm:t>
        <a:bodyPr/>
        <a:lstStyle/>
        <a:p>
          <a:r>
            <a:rPr lang="en-US" sz="1000" dirty="0"/>
            <a:t>Director of IT</a:t>
          </a:r>
        </a:p>
      </dgm:t>
    </dgm:pt>
    <dgm:pt modelId="{62286168-3408-4007-B830-6FEFCC23A649}" type="parTrans" cxnId="{38A0DEA3-7481-4DA8-BDD1-7D044EF547CD}">
      <dgm:prSet/>
      <dgm:spPr/>
      <dgm:t>
        <a:bodyPr/>
        <a:lstStyle/>
        <a:p>
          <a:endParaRPr lang="en-US" sz="1000"/>
        </a:p>
      </dgm:t>
    </dgm:pt>
    <dgm:pt modelId="{109F1F75-3599-4AF2-B233-6FC91D66B51F}" type="sibTrans" cxnId="{38A0DEA3-7481-4DA8-BDD1-7D044EF547CD}">
      <dgm:prSet/>
      <dgm:spPr/>
      <dgm:t>
        <a:bodyPr/>
        <a:lstStyle/>
        <a:p>
          <a:endParaRPr lang="en-US" sz="1000"/>
        </a:p>
      </dgm:t>
    </dgm:pt>
    <dgm:pt modelId="{CE48E61A-8AAE-4912-BF90-31ED2214B413}">
      <dgm:prSet phldrT="[Text]" custT="1"/>
      <dgm:spPr/>
      <dgm:t>
        <a:bodyPr/>
        <a:lstStyle/>
        <a:p>
          <a:r>
            <a:rPr lang="en-US" sz="1000" dirty="0"/>
            <a:t>Chief of External Affairs</a:t>
          </a:r>
        </a:p>
      </dgm:t>
    </dgm:pt>
    <dgm:pt modelId="{17958A36-39B4-4A8F-B5B7-3F5480BC63D8}" type="parTrans" cxnId="{64A9493C-6948-410E-A613-BAA71E44E501}">
      <dgm:prSet/>
      <dgm:spPr/>
      <dgm:t>
        <a:bodyPr/>
        <a:lstStyle/>
        <a:p>
          <a:endParaRPr lang="en-US" sz="1000"/>
        </a:p>
      </dgm:t>
    </dgm:pt>
    <dgm:pt modelId="{DE28219A-A51F-4DFF-95F4-7E58DA6526D8}" type="sibTrans" cxnId="{64A9493C-6948-410E-A613-BAA71E44E501}">
      <dgm:prSet/>
      <dgm:spPr/>
      <dgm:t>
        <a:bodyPr/>
        <a:lstStyle/>
        <a:p>
          <a:endParaRPr lang="en-US" sz="1000"/>
        </a:p>
      </dgm:t>
    </dgm:pt>
    <dgm:pt modelId="{9DB2327A-2280-459F-A604-CC1A822F427F}">
      <dgm:prSet phldrT="[Text]" custT="1"/>
      <dgm:spPr/>
      <dgm:t>
        <a:bodyPr/>
        <a:lstStyle/>
        <a:p>
          <a:r>
            <a:rPr lang="en-US" sz="1000" dirty="0"/>
            <a:t>Chief of Legal Services</a:t>
          </a:r>
        </a:p>
      </dgm:t>
    </dgm:pt>
    <dgm:pt modelId="{684A04F7-0749-40B1-B83A-71B50868A01F}" type="parTrans" cxnId="{98B163FD-1839-45ED-AA93-E90625556ECE}">
      <dgm:prSet/>
      <dgm:spPr/>
      <dgm:t>
        <a:bodyPr/>
        <a:lstStyle/>
        <a:p>
          <a:endParaRPr lang="en-US" sz="1000"/>
        </a:p>
      </dgm:t>
    </dgm:pt>
    <dgm:pt modelId="{CEB5CE5C-BF96-4A78-90E9-FE28FAD759EC}" type="sibTrans" cxnId="{98B163FD-1839-45ED-AA93-E90625556ECE}">
      <dgm:prSet/>
      <dgm:spPr/>
      <dgm:t>
        <a:bodyPr/>
        <a:lstStyle/>
        <a:p>
          <a:endParaRPr lang="en-US" sz="1000"/>
        </a:p>
      </dgm:t>
    </dgm:pt>
    <dgm:pt modelId="{3FA62502-3770-47D6-8142-355998DC0261}" type="pres">
      <dgm:prSet presAssocID="{A3965CF5-2509-4A14-A4C1-11715EF83F66}" presName="hierChild1" presStyleCnt="0">
        <dgm:presLayoutVars>
          <dgm:chPref val="1"/>
          <dgm:dir/>
          <dgm:animOne val="branch"/>
          <dgm:animLvl val="lvl"/>
          <dgm:resizeHandles/>
        </dgm:presLayoutVars>
      </dgm:prSet>
      <dgm:spPr/>
      <dgm:t>
        <a:bodyPr/>
        <a:lstStyle/>
        <a:p>
          <a:endParaRPr lang="en-US"/>
        </a:p>
      </dgm:t>
    </dgm:pt>
    <dgm:pt modelId="{3CA0F79F-B4DE-450B-8186-EEAEC10D14D9}" type="pres">
      <dgm:prSet presAssocID="{59454BCE-0FC0-48D5-AE15-A05C80CF4733}" presName="hierRoot1" presStyleCnt="0"/>
      <dgm:spPr/>
    </dgm:pt>
    <dgm:pt modelId="{CA9900E3-0079-4EFD-8108-EB4A119C98A9}" type="pres">
      <dgm:prSet presAssocID="{59454BCE-0FC0-48D5-AE15-A05C80CF4733}" presName="composite" presStyleCnt="0"/>
      <dgm:spPr/>
    </dgm:pt>
    <dgm:pt modelId="{CC44509B-5F96-49AD-97C1-8E37B64C7971}" type="pres">
      <dgm:prSet presAssocID="{59454BCE-0FC0-48D5-AE15-A05C80CF4733}" presName="background" presStyleLbl="node0" presStyleIdx="0" presStyleCnt="2"/>
      <dgm:spPr/>
    </dgm:pt>
    <dgm:pt modelId="{FCCFB374-21D2-4983-8EE5-3309B8FBA7FE}" type="pres">
      <dgm:prSet presAssocID="{59454BCE-0FC0-48D5-AE15-A05C80CF4733}" presName="text" presStyleLbl="fgAcc0" presStyleIdx="0" presStyleCnt="2" custLinFactNeighborX="3581" custLinFactNeighborY="-12700">
        <dgm:presLayoutVars>
          <dgm:chPref val="3"/>
        </dgm:presLayoutVars>
      </dgm:prSet>
      <dgm:spPr/>
      <dgm:t>
        <a:bodyPr/>
        <a:lstStyle/>
        <a:p>
          <a:endParaRPr lang="en-US"/>
        </a:p>
      </dgm:t>
    </dgm:pt>
    <dgm:pt modelId="{120BE98A-A103-4070-889B-3F2A83868470}" type="pres">
      <dgm:prSet presAssocID="{59454BCE-0FC0-48D5-AE15-A05C80CF4733}" presName="hierChild2" presStyleCnt="0"/>
      <dgm:spPr/>
    </dgm:pt>
    <dgm:pt modelId="{5DD4D489-1215-449C-8450-D7F95F5FE976}" type="pres">
      <dgm:prSet presAssocID="{F5B3BF50-F8BB-40A1-912C-7E3A548EA62E}" presName="Name10" presStyleLbl="parChTrans1D2" presStyleIdx="0" presStyleCnt="5"/>
      <dgm:spPr/>
      <dgm:t>
        <a:bodyPr/>
        <a:lstStyle/>
        <a:p>
          <a:endParaRPr lang="en-US"/>
        </a:p>
      </dgm:t>
    </dgm:pt>
    <dgm:pt modelId="{FEA98908-C4F7-43D1-AE0C-CCA790A560E1}" type="pres">
      <dgm:prSet presAssocID="{0C7E0E38-C016-423F-AE40-93DFD83BFCD6}" presName="hierRoot2" presStyleCnt="0"/>
      <dgm:spPr/>
    </dgm:pt>
    <dgm:pt modelId="{14012C82-EE2C-4EC4-95FF-379A33D8C33E}" type="pres">
      <dgm:prSet presAssocID="{0C7E0E38-C016-423F-AE40-93DFD83BFCD6}" presName="composite2" presStyleCnt="0"/>
      <dgm:spPr/>
    </dgm:pt>
    <dgm:pt modelId="{F2C40087-3892-41FA-8491-B6889717588A}" type="pres">
      <dgm:prSet presAssocID="{0C7E0E38-C016-423F-AE40-93DFD83BFCD6}" presName="background2" presStyleLbl="node2" presStyleIdx="0" presStyleCnt="5"/>
      <dgm:spPr/>
    </dgm:pt>
    <dgm:pt modelId="{FB531233-E387-458F-8332-997763FABF4B}" type="pres">
      <dgm:prSet presAssocID="{0C7E0E38-C016-423F-AE40-93DFD83BFCD6}" presName="text2" presStyleLbl="fgAcc2" presStyleIdx="0" presStyleCnt="5">
        <dgm:presLayoutVars>
          <dgm:chPref val="3"/>
        </dgm:presLayoutVars>
      </dgm:prSet>
      <dgm:spPr/>
      <dgm:t>
        <a:bodyPr/>
        <a:lstStyle/>
        <a:p>
          <a:endParaRPr lang="en-US"/>
        </a:p>
      </dgm:t>
    </dgm:pt>
    <dgm:pt modelId="{E37662DB-EB1A-45C1-9A5F-F18C85DC6B0E}" type="pres">
      <dgm:prSet presAssocID="{0C7E0E38-C016-423F-AE40-93DFD83BFCD6}" presName="hierChild3" presStyleCnt="0"/>
      <dgm:spPr/>
    </dgm:pt>
    <dgm:pt modelId="{0E4FABA7-EB6C-4A70-ACD9-575963AED983}" type="pres">
      <dgm:prSet presAssocID="{7527914B-4B18-4926-BDEA-0D9DB7E77CE4}" presName="Name17" presStyleLbl="parChTrans1D3" presStyleIdx="0" presStyleCnt="6"/>
      <dgm:spPr/>
      <dgm:t>
        <a:bodyPr/>
        <a:lstStyle/>
        <a:p>
          <a:endParaRPr lang="en-US"/>
        </a:p>
      </dgm:t>
    </dgm:pt>
    <dgm:pt modelId="{2153C5F2-6010-46F5-968A-E51B0E19513F}" type="pres">
      <dgm:prSet presAssocID="{2FDFB90C-F84E-4785-87B4-F3620395857A}" presName="hierRoot3" presStyleCnt="0"/>
      <dgm:spPr/>
    </dgm:pt>
    <dgm:pt modelId="{23219C29-B404-4327-AF27-5A6FB3A35453}" type="pres">
      <dgm:prSet presAssocID="{2FDFB90C-F84E-4785-87B4-F3620395857A}" presName="composite3" presStyleCnt="0"/>
      <dgm:spPr/>
    </dgm:pt>
    <dgm:pt modelId="{5F588A33-A1A8-4B72-8348-68AD22C2A50B}" type="pres">
      <dgm:prSet presAssocID="{2FDFB90C-F84E-4785-87B4-F3620395857A}" presName="background3" presStyleLbl="node3" presStyleIdx="0" presStyleCnt="6"/>
      <dgm:spPr/>
    </dgm:pt>
    <dgm:pt modelId="{2B22B12A-ACE0-44B6-8201-8FB2E2C26E31}" type="pres">
      <dgm:prSet presAssocID="{2FDFB90C-F84E-4785-87B4-F3620395857A}" presName="text3" presStyleLbl="fgAcc3" presStyleIdx="0" presStyleCnt="6" custLinFactNeighborY="21870">
        <dgm:presLayoutVars>
          <dgm:chPref val="3"/>
        </dgm:presLayoutVars>
      </dgm:prSet>
      <dgm:spPr/>
      <dgm:t>
        <a:bodyPr/>
        <a:lstStyle/>
        <a:p>
          <a:endParaRPr lang="en-US"/>
        </a:p>
      </dgm:t>
    </dgm:pt>
    <dgm:pt modelId="{C519880C-1887-4620-BFBD-5B35C2CED71E}" type="pres">
      <dgm:prSet presAssocID="{2FDFB90C-F84E-4785-87B4-F3620395857A}" presName="hierChild4" presStyleCnt="0"/>
      <dgm:spPr/>
    </dgm:pt>
    <dgm:pt modelId="{F9B3F8FD-0368-4F0F-A29A-61269B1B4C74}" type="pres">
      <dgm:prSet presAssocID="{1D061FAA-4F16-4049-A995-A467EDF3A6B0}" presName="Name17" presStyleLbl="parChTrans1D3" presStyleIdx="1" presStyleCnt="6"/>
      <dgm:spPr/>
      <dgm:t>
        <a:bodyPr/>
        <a:lstStyle/>
        <a:p>
          <a:endParaRPr lang="en-US"/>
        </a:p>
      </dgm:t>
    </dgm:pt>
    <dgm:pt modelId="{0C444ACE-61C4-4D03-B34E-1A16B13B790D}" type="pres">
      <dgm:prSet presAssocID="{14AA68A2-B06B-4C31-BD32-9CB40DBE35A0}" presName="hierRoot3" presStyleCnt="0"/>
      <dgm:spPr/>
    </dgm:pt>
    <dgm:pt modelId="{92574727-BF6F-4461-9AA4-AD7DA7931EC1}" type="pres">
      <dgm:prSet presAssocID="{14AA68A2-B06B-4C31-BD32-9CB40DBE35A0}" presName="composite3" presStyleCnt="0"/>
      <dgm:spPr/>
    </dgm:pt>
    <dgm:pt modelId="{41A320B3-C1B1-4CA4-81FF-7A622BAB3175}" type="pres">
      <dgm:prSet presAssocID="{14AA68A2-B06B-4C31-BD32-9CB40DBE35A0}" presName="background3" presStyleLbl="node3" presStyleIdx="1" presStyleCnt="6"/>
      <dgm:spPr/>
    </dgm:pt>
    <dgm:pt modelId="{C540F1B0-F60D-45F0-A96F-9672389483E3}" type="pres">
      <dgm:prSet presAssocID="{14AA68A2-B06B-4C31-BD32-9CB40DBE35A0}" presName="text3" presStyleLbl="fgAcc3" presStyleIdx="1" presStyleCnt="6" custLinFactNeighborY="21870">
        <dgm:presLayoutVars>
          <dgm:chPref val="3"/>
        </dgm:presLayoutVars>
      </dgm:prSet>
      <dgm:spPr/>
      <dgm:t>
        <a:bodyPr/>
        <a:lstStyle/>
        <a:p>
          <a:endParaRPr lang="en-US"/>
        </a:p>
      </dgm:t>
    </dgm:pt>
    <dgm:pt modelId="{5F507F4F-CF52-4476-B8F6-F498697ACF18}" type="pres">
      <dgm:prSet presAssocID="{14AA68A2-B06B-4C31-BD32-9CB40DBE35A0}" presName="hierChild4" presStyleCnt="0"/>
      <dgm:spPr/>
    </dgm:pt>
    <dgm:pt modelId="{B7B9CC9B-0B2E-4A31-815D-718BA40100FB}" type="pres">
      <dgm:prSet presAssocID="{E8709882-3969-4FFC-B866-9425DE7C5232}" presName="Name17" presStyleLbl="parChTrans1D3" presStyleIdx="2" presStyleCnt="6"/>
      <dgm:spPr/>
      <dgm:t>
        <a:bodyPr/>
        <a:lstStyle/>
        <a:p>
          <a:endParaRPr lang="en-US"/>
        </a:p>
      </dgm:t>
    </dgm:pt>
    <dgm:pt modelId="{BEFBCA0B-2620-47C4-9BEB-E63D4C95CCBC}" type="pres">
      <dgm:prSet presAssocID="{CDAB57DF-6B0D-4196-BFB9-68815A6FE902}" presName="hierRoot3" presStyleCnt="0"/>
      <dgm:spPr/>
    </dgm:pt>
    <dgm:pt modelId="{5E890A24-C24B-4A5E-AE93-BDCD441AA8B4}" type="pres">
      <dgm:prSet presAssocID="{CDAB57DF-6B0D-4196-BFB9-68815A6FE902}" presName="composite3" presStyleCnt="0"/>
      <dgm:spPr/>
    </dgm:pt>
    <dgm:pt modelId="{C3E0F707-1086-4CA7-B3CA-70F3BE4BDCC6}" type="pres">
      <dgm:prSet presAssocID="{CDAB57DF-6B0D-4196-BFB9-68815A6FE902}" presName="background3" presStyleLbl="node3" presStyleIdx="2" presStyleCnt="6"/>
      <dgm:spPr/>
    </dgm:pt>
    <dgm:pt modelId="{E188AD69-A3E6-47DE-8653-2CDE15F725B0}" type="pres">
      <dgm:prSet presAssocID="{CDAB57DF-6B0D-4196-BFB9-68815A6FE902}" presName="text3" presStyleLbl="fgAcc3" presStyleIdx="2" presStyleCnt="6" custLinFactNeighborY="21870">
        <dgm:presLayoutVars>
          <dgm:chPref val="3"/>
        </dgm:presLayoutVars>
      </dgm:prSet>
      <dgm:spPr/>
      <dgm:t>
        <a:bodyPr/>
        <a:lstStyle/>
        <a:p>
          <a:endParaRPr lang="en-US"/>
        </a:p>
      </dgm:t>
    </dgm:pt>
    <dgm:pt modelId="{295A60A4-C490-40C2-A74A-8127F73280D1}" type="pres">
      <dgm:prSet presAssocID="{CDAB57DF-6B0D-4196-BFB9-68815A6FE902}" presName="hierChild4" presStyleCnt="0"/>
      <dgm:spPr/>
    </dgm:pt>
    <dgm:pt modelId="{17C2B56E-C709-43D4-B045-6798F932297E}" type="pres">
      <dgm:prSet presAssocID="{4279892F-F7AB-4212-9E4F-57A81AE2C35F}" presName="Name10" presStyleLbl="parChTrans1D2" presStyleIdx="1" presStyleCnt="5"/>
      <dgm:spPr/>
      <dgm:t>
        <a:bodyPr/>
        <a:lstStyle/>
        <a:p>
          <a:endParaRPr lang="en-US"/>
        </a:p>
      </dgm:t>
    </dgm:pt>
    <dgm:pt modelId="{DFFF2875-DE41-45F2-BD99-269BF19F2158}" type="pres">
      <dgm:prSet presAssocID="{1E84B061-8215-46AD-82CD-BBF5BB06DFC6}" presName="hierRoot2" presStyleCnt="0"/>
      <dgm:spPr/>
    </dgm:pt>
    <dgm:pt modelId="{7F6098E9-AF99-4214-BB00-1E6B20C7F793}" type="pres">
      <dgm:prSet presAssocID="{1E84B061-8215-46AD-82CD-BBF5BB06DFC6}" presName="composite2" presStyleCnt="0"/>
      <dgm:spPr/>
    </dgm:pt>
    <dgm:pt modelId="{52B729B0-3BC9-4732-B46D-060E73C4BC1E}" type="pres">
      <dgm:prSet presAssocID="{1E84B061-8215-46AD-82CD-BBF5BB06DFC6}" presName="background2" presStyleLbl="node2" presStyleIdx="1" presStyleCnt="5"/>
      <dgm:spPr/>
    </dgm:pt>
    <dgm:pt modelId="{EA0F307D-77B9-4FAD-A20D-43417759561B}" type="pres">
      <dgm:prSet presAssocID="{1E84B061-8215-46AD-82CD-BBF5BB06DFC6}" presName="text2" presStyleLbl="fgAcc2" presStyleIdx="1" presStyleCnt="5">
        <dgm:presLayoutVars>
          <dgm:chPref val="3"/>
        </dgm:presLayoutVars>
      </dgm:prSet>
      <dgm:spPr/>
      <dgm:t>
        <a:bodyPr/>
        <a:lstStyle/>
        <a:p>
          <a:endParaRPr lang="en-US"/>
        </a:p>
      </dgm:t>
    </dgm:pt>
    <dgm:pt modelId="{6204A348-9641-4D89-B55C-408002F86A17}" type="pres">
      <dgm:prSet presAssocID="{1E84B061-8215-46AD-82CD-BBF5BB06DFC6}" presName="hierChild3" presStyleCnt="0"/>
      <dgm:spPr/>
    </dgm:pt>
    <dgm:pt modelId="{50BD1858-9754-442C-A0FD-F064ECC836AF}" type="pres">
      <dgm:prSet presAssocID="{17958A36-39B4-4A8F-B5B7-3F5480BC63D8}" presName="Name10" presStyleLbl="parChTrans1D2" presStyleIdx="2" presStyleCnt="5"/>
      <dgm:spPr/>
      <dgm:t>
        <a:bodyPr/>
        <a:lstStyle/>
        <a:p>
          <a:endParaRPr lang="en-US"/>
        </a:p>
      </dgm:t>
    </dgm:pt>
    <dgm:pt modelId="{35E2ABD9-9CE4-4BE6-BAF4-D43FBA0E01DE}" type="pres">
      <dgm:prSet presAssocID="{CE48E61A-8AAE-4912-BF90-31ED2214B413}" presName="hierRoot2" presStyleCnt="0"/>
      <dgm:spPr/>
    </dgm:pt>
    <dgm:pt modelId="{78096F50-9AE1-40E5-BFF2-13AAD681CFA8}" type="pres">
      <dgm:prSet presAssocID="{CE48E61A-8AAE-4912-BF90-31ED2214B413}" presName="composite2" presStyleCnt="0"/>
      <dgm:spPr/>
    </dgm:pt>
    <dgm:pt modelId="{8C4B9D8A-624B-4F72-9D80-CDD8E43D0693}" type="pres">
      <dgm:prSet presAssocID="{CE48E61A-8AAE-4912-BF90-31ED2214B413}" presName="background2" presStyleLbl="node2" presStyleIdx="2" presStyleCnt="5"/>
      <dgm:spPr/>
    </dgm:pt>
    <dgm:pt modelId="{4185AAB5-9F0E-43B0-8F87-0F3B6D5BC861}" type="pres">
      <dgm:prSet presAssocID="{CE48E61A-8AAE-4912-BF90-31ED2214B413}" presName="text2" presStyleLbl="fgAcc2" presStyleIdx="2" presStyleCnt="5">
        <dgm:presLayoutVars>
          <dgm:chPref val="3"/>
        </dgm:presLayoutVars>
      </dgm:prSet>
      <dgm:spPr/>
      <dgm:t>
        <a:bodyPr/>
        <a:lstStyle/>
        <a:p>
          <a:endParaRPr lang="en-US"/>
        </a:p>
      </dgm:t>
    </dgm:pt>
    <dgm:pt modelId="{1C052723-5611-4FEB-AF34-BD5890D75799}" type="pres">
      <dgm:prSet presAssocID="{CE48E61A-8AAE-4912-BF90-31ED2214B413}" presName="hierChild3" presStyleCnt="0"/>
      <dgm:spPr/>
    </dgm:pt>
    <dgm:pt modelId="{8CCF2A97-60E6-49ED-A37B-32A8B2CEE61E}" type="pres">
      <dgm:prSet presAssocID="{DBC2955E-ED6A-4724-B536-F4EE86CA83E4}" presName="Name10" presStyleLbl="parChTrans1D2" presStyleIdx="3" presStyleCnt="5"/>
      <dgm:spPr/>
      <dgm:t>
        <a:bodyPr/>
        <a:lstStyle/>
        <a:p>
          <a:endParaRPr lang="en-US"/>
        </a:p>
      </dgm:t>
    </dgm:pt>
    <dgm:pt modelId="{2A909D4B-15B1-4903-9CDD-64AC2636E8B6}" type="pres">
      <dgm:prSet presAssocID="{B99B64F9-72A0-4105-A946-07FD5D2D4423}" presName="hierRoot2" presStyleCnt="0"/>
      <dgm:spPr/>
    </dgm:pt>
    <dgm:pt modelId="{F14B99C2-443C-4B48-8E6F-1AC0003814B3}" type="pres">
      <dgm:prSet presAssocID="{B99B64F9-72A0-4105-A946-07FD5D2D4423}" presName="composite2" presStyleCnt="0"/>
      <dgm:spPr/>
    </dgm:pt>
    <dgm:pt modelId="{93DF5CEC-6710-4472-8581-BDDA30282304}" type="pres">
      <dgm:prSet presAssocID="{B99B64F9-72A0-4105-A946-07FD5D2D4423}" presName="background2" presStyleLbl="node2" presStyleIdx="3" presStyleCnt="5"/>
      <dgm:spPr/>
    </dgm:pt>
    <dgm:pt modelId="{B5CB15BA-F5A8-41BA-8762-B4B19BBF1E9C}" type="pres">
      <dgm:prSet presAssocID="{B99B64F9-72A0-4105-A946-07FD5D2D4423}" presName="text2" presStyleLbl="fgAcc2" presStyleIdx="3" presStyleCnt="5">
        <dgm:presLayoutVars>
          <dgm:chPref val="3"/>
        </dgm:presLayoutVars>
      </dgm:prSet>
      <dgm:spPr/>
      <dgm:t>
        <a:bodyPr/>
        <a:lstStyle/>
        <a:p>
          <a:endParaRPr lang="en-US"/>
        </a:p>
      </dgm:t>
    </dgm:pt>
    <dgm:pt modelId="{022E95D9-28A8-4C3C-B8C0-674A1D65727D}" type="pres">
      <dgm:prSet presAssocID="{B99B64F9-72A0-4105-A946-07FD5D2D4423}" presName="hierChild3" presStyleCnt="0"/>
      <dgm:spPr/>
    </dgm:pt>
    <dgm:pt modelId="{354F7636-EE6A-4291-A3FE-4EC6C8DE2C7B}" type="pres">
      <dgm:prSet presAssocID="{B6770FFF-37A8-4CDB-A4F6-42F8D3A75662}" presName="Name17" presStyleLbl="parChTrans1D3" presStyleIdx="3" presStyleCnt="6"/>
      <dgm:spPr/>
      <dgm:t>
        <a:bodyPr/>
        <a:lstStyle/>
        <a:p>
          <a:endParaRPr lang="en-US"/>
        </a:p>
      </dgm:t>
    </dgm:pt>
    <dgm:pt modelId="{F106F69E-A77B-4DB4-A139-A07954AFBABC}" type="pres">
      <dgm:prSet presAssocID="{6DF9D7B4-10DF-462A-AAA7-6B8D3F17F5E2}" presName="hierRoot3" presStyleCnt="0"/>
      <dgm:spPr/>
    </dgm:pt>
    <dgm:pt modelId="{782EEA5B-0314-4F86-BA11-F4A597F0EACB}" type="pres">
      <dgm:prSet presAssocID="{6DF9D7B4-10DF-462A-AAA7-6B8D3F17F5E2}" presName="composite3" presStyleCnt="0"/>
      <dgm:spPr/>
    </dgm:pt>
    <dgm:pt modelId="{ABF8BBE3-9B60-4E94-8C3C-7D676F53E4D3}" type="pres">
      <dgm:prSet presAssocID="{6DF9D7B4-10DF-462A-AAA7-6B8D3F17F5E2}" presName="background3" presStyleLbl="node3" presStyleIdx="3" presStyleCnt="6"/>
      <dgm:spPr/>
    </dgm:pt>
    <dgm:pt modelId="{BB80537E-20D0-4CF9-96D4-9A57CF4E6797}" type="pres">
      <dgm:prSet presAssocID="{6DF9D7B4-10DF-462A-AAA7-6B8D3F17F5E2}" presName="text3" presStyleLbl="fgAcc3" presStyleIdx="3" presStyleCnt="6" custLinFactNeighborY="21868">
        <dgm:presLayoutVars>
          <dgm:chPref val="3"/>
        </dgm:presLayoutVars>
      </dgm:prSet>
      <dgm:spPr/>
      <dgm:t>
        <a:bodyPr/>
        <a:lstStyle/>
        <a:p>
          <a:endParaRPr lang="en-US"/>
        </a:p>
      </dgm:t>
    </dgm:pt>
    <dgm:pt modelId="{AE5AD6A6-714A-483C-9319-97AD459FE395}" type="pres">
      <dgm:prSet presAssocID="{6DF9D7B4-10DF-462A-AAA7-6B8D3F17F5E2}" presName="hierChild4" presStyleCnt="0"/>
      <dgm:spPr/>
    </dgm:pt>
    <dgm:pt modelId="{C4898191-BA6F-4B93-8C0A-6336F2FD3D9B}" type="pres">
      <dgm:prSet presAssocID="{62286168-3408-4007-B830-6FEFCC23A649}" presName="Name17" presStyleLbl="parChTrans1D3" presStyleIdx="4" presStyleCnt="6"/>
      <dgm:spPr/>
      <dgm:t>
        <a:bodyPr/>
        <a:lstStyle/>
        <a:p>
          <a:endParaRPr lang="en-US"/>
        </a:p>
      </dgm:t>
    </dgm:pt>
    <dgm:pt modelId="{D4F9734F-CACD-42ED-9A57-055CDD520EC2}" type="pres">
      <dgm:prSet presAssocID="{C3088B19-1326-4324-B1E2-FAD611DE547E}" presName="hierRoot3" presStyleCnt="0"/>
      <dgm:spPr/>
    </dgm:pt>
    <dgm:pt modelId="{619480D0-9D8F-40CA-B9C9-F39F7E40FB85}" type="pres">
      <dgm:prSet presAssocID="{C3088B19-1326-4324-B1E2-FAD611DE547E}" presName="composite3" presStyleCnt="0"/>
      <dgm:spPr/>
    </dgm:pt>
    <dgm:pt modelId="{A056F75D-863A-478F-9308-3E74739FFF90}" type="pres">
      <dgm:prSet presAssocID="{C3088B19-1326-4324-B1E2-FAD611DE547E}" presName="background3" presStyleLbl="node3" presStyleIdx="4" presStyleCnt="6"/>
      <dgm:spPr/>
    </dgm:pt>
    <dgm:pt modelId="{91794B01-53AB-4D3F-B152-0C7760999B1F}" type="pres">
      <dgm:prSet presAssocID="{C3088B19-1326-4324-B1E2-FAD611DE547E}" presName="text3" presStyleLbl="fgAcc3" presStyleIdx="4" presStyleCnt="6" custLinFactNeighborY="21868">
        <dgm:presLayoutVars>
          <dgm:chPref val="3"/>
        </dgm:presLayoutVars>
      </dgm:prSet>
      <dgm:spPr/>
      <dgm:t>
        <a:bodyPr/>
        <a:lstStyle/>
        <a:p>
          <a:endParaRPr lang="en-US"/>
        </a:p>
      </dgm:t>
    </dgm:pt>
    <dgm:pt modelId="{45D6273D-9AE4-464E-B247-EEE11C313E42}" type="pres">
      <dgm:prSet presAssocID="{C3088B19-1326-4324-B1E2-FAD611DE547E}" presName="hierChild4" presStyleCnt="0"/>
      <dgm:spPr/>
    </dgm:pt>
    <dgm:pt modelId="{371EE128-7CB0-4C4E-889F-272B75001B53}" type="pres">
      <dgm:prSet presAssocID="{B1DF01F8-D40D-419D-A067-C8A81700C54B}" presName="Name17" presStyleLbl="parChTrans1D3" presStyleIdx="5" presStyleCnt="6"/>
      <dgm:spPr/>
      <dgm:t>
        <a:bodyPr/>
        <a:lstStyle/>
        <a:p>
          <a:endParaRPr lang="en-US"/>
        </a:p>
      </dgm:t>
    </dgm:pt>
    <dgm:pt modelId="{1B961DF7-C1A8-4A87-A8F3-B27A640BB2DB}" type="pres">
      <dgm:prSet presAssocID="{A3885704-BDB2-4FD1-8881-EA9FA60229BB}" presName="hierRoot3" presStyleCnt="0"/>
      <dgm:spPr/>
    </dgm:pt>
    <dgm:pt modelId="{4480C1A8-E960-4EF7-B016-6AB91925503A}" type="pres">
      <dgm:prSet presAssocID="{A3885704-BDB2-4FD1-8881-EA9FA60229BB}" presName="composite3" presStyleCnt="0"/>
      <dgm:spPr/>
    </dgm:pt>
    <dgm:pt modelId="{E7639551-D6FA-4C90-932E-CCDEE6F50B39}" type="pres">
      <dgm:prSet presAssocID="{A3885704-BDB2-4FD1-8881-EA9FA60229BB}" presName="background3" presStyleLbl="node3" presStyleIdx="5" presStyleCnt="6"/>
      <dgm:spPr/>
    </dgm:pt>
    <dgm:pt modelId="{C8F9D48F-1957-4EF9-B5F6-5A9CEC6DF8A4}" type="pres">
      <dgm:prSet presAssocID="{A3885704-BDB2-4FD1-8881-EA9FA60229BB}" presName="text3" presStyleLbl="fgAcc3" presStyleIdx="5" presStyleCnt="6" custLinFactNeighborY="21868">
        <dgm:presLayoutVars>
          <dgm:chPref val="3"/>
        </dgm:presLayoutVars>
      </dgm:prSet>
      <dgm:spPr/>
      <dgm:t>
        <a:bodyPr/>
        <a:lstStyle/>
        <a:p>
          <a:endParaRPr lang="en-US"/>
        </a:p>
      </dgm:t>
    </dgm:pt>
    <dgm:pt modelId="{2C1A2F0D-EBFA-450B-9C22-1D367FB05E17}" type="pres">
      <dgm:prSet presAssocID="{A3885704-BDB2-4FD1-8881-EA9FA60229BB}" presName="hierChild4" presStyleCnt="0"/>
      <dgm:spPr/>
    </dgm:pt>
    <dgm:pt modelId="{E7425333-7DC8-4376-8C5C-4FCAB8052647}" type="pres">
      <dgm:prSet presAssocID="{684A04F7-0749-40B1-B83A-71B50868A01F}" presName="Name10" presStyleLbl="parChTrans1D2" presStyleIdx="4" presStyleCnt="5"/>
      <dgm:spPr/>
      <dgm:t>
        <a:bodyPr/>
        <a:lstStyle/>
        <a:p>
          <a:endParaRPr lang="en-US"/>
        </a:p>
      </dgm:t>
    </dgm:pt>
    <dgm:pt modelId="{31560169-157B-4E7C-9E12-E850115B84E6}" type="pres">
      <dgm:prSet presAssocID="{9DB2327A-2280-459F-A604-CC1A822F427F}" presName="hierRoot2" presStyleCnt="0"/>
      <dgm:spPr/>
    </dgm:pt>
    <dgm:pt modelId="{7989DF1F-E088-4A23-903E-14D5362E1187}" type="pres">
      <dgm:prSet presAssocID="{9DB2327A-2280-459F-A604-CC1A822F427F}" presName="composite2" presStyleCnt="0"/>
      <dgm:spPr/>
    </dgm:pt>
    <dgm:pt modelId="{F95438CE-8BDF-42F6-921A-7113ED65460D}" type="pres">
      <dgm:prSet presAssocID="{9DB2327A-2280-459F-A604-CC1A822F427F}" presName="background2" presStyleLbl="node2" presStyleIdx="4" presStyleCnt="5"/>
      <dgm:spPr/>
    </dgm:pt>
    <dgm:pt modelId="{9F081BF2-6755-4988-8A2A-110F1AA42D96}" type="pres">
      <dgm:prSet presAssocID="{9DB2327A-2280-459F-A604-CC1A822F427F}" presName="text2" presStyleLbl="fgAcc2" presStyleIdx="4" presStyleCnt="5">
        <dgm:presLayoutVars>
          <dgm:chPref val="3"/>
        </dgm:presLayoutVars>
      </dgm:prSet>
      <dgm:spPr/>
      <dgm:t>
        <a:bodyPr/>
        <a:lstStyle/>
        <a:p>
          <a:endParaRPr lang="en-US"/>
        </a:p>
      </dgm:t>
    </dgm:pt>
    <dgm:pt modelId="{2F58F96B-2DF7-4AB6-8A54-9729529FBDEB}" type="pres">
      <dgm:prSet presAssocID="{9DB2327A-2280-459F-A604-CC1A822F427F}" presName="hierChild3" presStyleCnt="0"/>
      <dgm:spPr/>
    </dgm:pt>
    <dgm:pt modelId="{6264C63B-4860-45CA-862C-4E0C0713E29F}" type="pres">
      <dgm:prSet presAssocID="{1F1783DA-BA58-4979-A040-980289E70500}" presName="hierRoot1" presStyleCnt="0"/>
      <dgm:spPr/>
    </dgm:pt>
    <dgm:pt modelId="{E353988A-A74B-4D75-B5E7-C5FC98AEDFBE}" type="pres">
      <dgm:prSet presAssocID="{1F1783DA-BA58-4979-A040-980289E70500}" presName="composite" presStyleCnt="0"/>
      <dgm:spPr/>
    </dgm:pt>
    <dgm:pt modelId="{5AF1C093-272E-4280-993C-43F3659BDE0A}" type="pres">
      <dgm:prSet presAssocID="{1F1783DA-BA58-4979-A040-980289E70500}" presName="background" presStyleLbl="node0" presStyleIdx="1" presStyleCnt="2"/>
      <dgm:spPr/>
    </dgm:pt>
    <dgm:pt modelId="{146ED921-562C-479C-9E4D-873905B0B2D9}" type="pres">
      <dgm:prSet presAssocID="{1F1783DA-BA58-4979-A040-980289E70500}" presName="text" presStyleLbl="fgAcc0" presStyleIdx="1" presStyleCnt="2" custLinFactNeighborX="43056" custLinFactNeighborY="-8321">
        <dgm:presLayoutVars>
          <dgm:chPref val="3"/>
        </dgm:presLayoutVars>
      </dgm:prSet>
      <dgm:spPr/>
      <dgm:t>
        <a:bodyPr/>
        <a:lstStyle/>
        <a:p>
          <a:endParaRPr lang="en-US"/>
        </a:p>
      </dgm:t>
    </dgm:pt>
    <dgm:pt modelId="{BCA8A367-67C6-4E46-843B-A7FC8BF27135}" type="pres">
      <dgm:prSet presAssocID="{1F1783DA-BA58-4979-A040-980289E70500}" presName="hierChild2" presStyleCnt="0"/>
      <dgm:spPr/>
    </dgm:pt>
  </dgm:ptLst>
  <dgm:cxnLst>
    <dgm:cxn modelId="{BC8233D5-EFC1-4BF1-9639-F65AA0830C62}" type="presOf" srcId="{1F1783DA-BA58-4979-A040-980289E70500}" destId="{146ED921-562C-479C-9E4D-873905B0B2D9}" srcOrd="0" destOrd="0" presId="urn:microsoft.com/office/officeart/2005/8/layout/hierarchy1"/>
    <dgm:cxn modelId="{798C6DB0-2082-4B2E-B5E5-F9D2AA9334F8}" type="presOf" srcId="{2FDFB90C-F84E-4785-87B4-F3620395857A}" destId="{2B22B12A-ACE0-44B6-8201-8FB2E2C26E31}" srcOrd="0" destOrd="0" presId="urn:microsoft.com/office/officeart/2005/8/layout/hierarchy1"/>
    <dgm:cxn modelId="{A3F4109F-1177-4AE3-8932-B962D68CD399}" type="presOf" srcId="{B99B64F9-72A0-4105-A946-07FD5D2D4423}" destId="{B5CB15BA-F5A8-41BA-8762-B4B19BBF1E9C}" srcOrd="0" destOrd="0" presId="urn:microsoft.com/office/officeart/2005/8/layout/hierarchy1"/>
    <dgm:cxn modelId="{A676288D-412E-4702-B45B-8CE325EE2A39}" type="presOf" srcId="{7527914B-4B18-4926-BDEA-0D9DB7E77CE4}" destId="{0E4FABA7-EB6C-4A70-ACD9-575963AED983}" srcOrd="0" destOrd="0" presId="urn:microsoft.com/office/officeart/2005/8/layout/hierarchy1"/>
    <dgm:cxn modelId="{C50D4C22-D698-43EF-80CA-865880954D9C}" type="presOf" srcId="{14AA68A2-B06B-4C31-BD32-9CB40DBE35A0}" destId="{C540F1B0-F60D-45F0-A96F-9672389483E3}" srcOrd="0" destOrd="0" presId="urn:microsoft.com/office/officeart/2005/8/layout/hierarchy1"/>
    <dgm:cxn modelId="{724E5D93-6477-4F3A-906C-248407751FD0}" type="presOf" srcId="{F5B3BF50-F8BB-40A1-912C-7E3A548EA62E}" destId="{5DD4D489-1215-449C-8450-D7F95F5FE976}" srcOrd="0" destOrd="0" presId="urn:microsoft.com/office/officeart/2005/8/layout/hierarchy1"/>
    <dgm:cxn modelId="{52B60D6F-029E-4660-9E2C-11D1E26DB697}" srcId="{A3965CF5-2509-4A14-A4C1-11715EF83F66}" destId="{1F1783DA-BA58-4979-A040-980289E70500}" srcOrd="1" destOrd="0" parTransId="{018222FD-C756-4130-9F4C-F6809AC729C9}" sibTransId="{7A018BE5-D084-496B-9F9D-21104CAE0813}"/>
    <dgm:cxn modelId="{98B163FD-1839-45ED-AA93-E90625556ECE}" srcId="{59454BCE-0FC0-48D5-AE15-A05C80CF4733}" destId="{9DB2327A-2280-459F-A604-CC1A822F427F}" srcOrd="4" destOrd="0" parTransId="{684A04F7-0749-40B1-B83A-71B50868A01F}" sibTransId="{CEB5CE5C-BF96-4A78-90E9-FE28FAD759EC}"/>
    <dgm:cxn modelId="{24AC2811-D10D-4DAC-A91C-45E94C78C97F}" type="presOf" srcId="{684A04F7-0749-40B1-B83A-71B50868A01F}" destId="{E7425333-7DC8-4376-8C5C-4FCAB8052647}" srcOrd="0" destOrd="0" presId="urn:microsoft.com/office/officeart/2005/8/layout/hierarchy1"/>
    <dgm:cxn modelId="{E8FE604F-D3F0-42D1-B54B-216BBD34AE09}" type="presOf" srcId="{CDAB57DF-6B0D-4196-BFB9-68815A6FE902}" destId="{E188AD69-A3E6-47DE-8653-2CDE15F725B0}" srcOrd="0" destOrd="0" presId="urn:microsoft.com/office/officeart/2005/8/layout/hierarchy1"/>
    <dgm:cxn modelId="{DECA359D-B602-403B-82EE-3DCDDF3A49BB}" srcId="{59454BCE-0FC0-48D5-AE15-A05C80CF4733}" destId="{1E84B061-8215-46AD-82CD-BBF5BB06DFC6}" srcOrd="1" destOrd="0" parTransId="{4279892F-F7AB-4212-9E4F-57A81AE2C35F}" sibTransId="{344E4581-F184-450D-BAFE-5BE90D888B2F}"/>
    <dgm:cxn modelId="{E0193853-132F-4A07-A9D1-CA0F4AECF563}" srcId="{B99B64F9-72A0-4105-A946-07FD5D2D4423}" destId="{6DF9D7B4-10DF-462A-AAA7-6B8D3F17F5E2}" srcOrd="0" destOrd="0" parTransId="{B6770FFF-37A8-4CDB-A4F6-42F8D3A75662}" sibTransId="{B65778CD-6DE9-4D62-9C00-857D025D0BBB}"/>
    <dgm:cxn modelId="{C0852030-7FDC-441D-B506-A4608473F1BF}" type="presOf" srcId="{B6770FFF-37A8-4CDB-A4F6-42F8D3A75662}" destId="{354F7636-EE6A-4291-A3FE-4EC6C8DE2C7B}" srcOrd="0" destOrd="0" presId="urn:microsoft.com/office/officeart/2005/8/layout/hierarchy1"/>
    <dgm:cxn modelId="{721B4A97-1C9C-4FEF-867C-80A0931B01E8}" type="presOf" srcId="{0C7E0E38-C016-423F-AE40-93DFD83BFCD6}" destId="{FB531233-E387-458F-8332-997763FABF4B}" srcOrd="0" destOrd="0" presId="urn:microsoft.com/office/officeart/2005/8/layout/hierarchy1"/>
    <dgm:cxn modelId="{CEFE0DDE-0C1B-4024-8419-7237A154093B}" srcId="{0C7E0E38-C016-423F-AE40-93DFD83BFCD6}" destId="{CDAB57DF-6B0D-4196-BFB9-68815A6FE902}" srcOrd="2" destOrd="0" parTransId="{E8709882-3969-4FFC-B866-9425DE7C5232}" sibTransId="{F505E60D-B4FC-4CD2-BA80-65A70A3695EB}"/>
    <dgm:cxn modelId="{1E558348-896D-42CC-A14D-7058101836DD}" srcId="{B99B64F9-72A0-4105-A946-07FD5D2D4423}" destId="{A3885704-BDB2-4FD1-8881-EA9FA60229BB}" srcOrd="2" destOrd="0" parTransId="{B1DF01F8-D40D-419D-A067-C8A81700C54B}" sibTransId="{3E2F30BE-9F37-49B8-80C7-D684F795266F}"/>
    <dgm:cxn modelId="{38A0DEA3-7481-4DA8-BDD1-7D044EF547CD}" srcId="{B99B64F9-72A0-4105-A946-07FD5D2D4423}" destId="{C3088B19-1326-4324-B1E2-FAD611DE547E}" srcOrd="1" destOrd="0" parTransId="{62286168-3408-4007-B830-6FEFCC23A649}" sibTransId="{109F1F75-3599-4AF2-B233-6FC91D66B51F}"/>
    <dgm:cxn modelId="{78BA295C-DFD6-42D4-B9C3-01A4F2F043B2}" type="presOf" srcId="{A3965CF5-2509-4A14-A4C1-11715EF83F66}" destId="{3FA62502-3770-47D6-8142-355998DC0261}" srcOrd="0" destOrd="0" presId="urn:microsoft.com/office/officeart/2005/8/layout/hierarchy1"/>
    <dgm:cxn modelId="{64A9493C-6948-410E-A613-BAA71E44E501}" srcId="{59454BCE-0FC0-48D5-AE15-A05C80CF4733}" destId="{CE48E61A-8AAE-4912-BF90-31ED2214B413}" srcOrd="2" destOrd="0" parTransId="{17958A36-39B4-4A8F-B5B7-3F5480BC63D8}" sibTransId="{DE28219A-A51F-4DFF-95F4-7E58DA6526D8}"/>
    <dgm:cxn modelId="{EDF21DE6-F931-4A5B-8F3B-60DB59383929}" srcId="{A3965CF5-2509-4A14-A4C1-11715EF83F66}" destId="{59454BCE-0FC0-48D5-AE15-A05C80CF4733}" srcOrd="0" destOrd="0" parTransId="{35F53173-92B2-4FAE-9CFE-C447253E9B03}" sibTransId="{B6E20C93-14C3-4754-8D85-C2F0A5BFA997}"/>
    <dgm:cxn modelId="{2AA0BCC3-E7C8-450B-BF81-696DB074F609}" type="presOf" srcId="{62286168-3408-4007-B830-6FEFCC23A649}" destId="{C4898191-BA6F-4B93-8C0A-6336F2FD3D9B}" srcOrd="0" destOrd="0" presId="urn:microsoft.com/office/officeart/2005/8/layout/hierarchy1"/>
    <dgm:cxn modelId="{8DDF14F2-AFB6-4E6B-9B7B-F54B126A6EFB}" srcId="{0C7E0E38-C016-423F-AE40-93DFD83BFCD6}" destId="{2FDFB90C-F84E-4785-87B4-F3620395857A}" srcOrd="0" destOrd="0" parTransId="{7527914B-4B18-4926-BDEA-0D9DB7E77CE4}" sibTransId="{531D8944-D90B-45AC-8225-F9965B5A2744}"/>
    <dgm:cxn modelId="{3FD5F60A-0E38-43F5-8BE6-9059EFD38D5C}" type="presOf" srcId="{4279892F-F7AB-4212-9E4F-57A81AE2C35F}" destId="{17C2B56E-C709-43D4-B045-6798F932297E}" srcOrd="0" destOrd="0" presId="urn:microsoft.com/office/officeart/2005/8/layout/hierarchy1"/>
    <dgm:cxn modelId="{01804007-C2B3-4F82-820C-B6DB875B2422}" type="presOf" srcId="{E8709882-3969-4FFC-B866-9425DE7C5232}" destId="{B7B9CC9B-0B2E-4A31-815D-718BA40100FB}" srcOrd="0" destOrd="0" presId="urn:microsoft.com/office/officeart/2005/8/layout/hierarchy1"/>
    <dgm:cxn modelId="{43281953-AED2-4404-A558-045413D613DC}" srcId="{59454BCE-0FC0-48D5-AE15-A05C80CF4733}" destId="{0C7E0E38-C016-423F-AE40-93DFD83BFCD6}" srcOrd="0" destOrd="0" parTransId="{F5B3BF50-F8BB-40A1-912C-7E3A548EA62E}" sibTransId="{DC0A1F8F-A3A9-48F5-9100-1C0A7A5768C2}"/>
    <dgm:cxn modelId="{B879451B-D92B-4E66-8BAF-53476F9FA384}" type="presOf" srcId="{59454BCE-0FC0-48D5-AE15-A05C80CF4733}" destId="{FCCFB374-21D2-4983-8EE5-3309B8FBA7FE}" srcOrd="0" destOrd="0" presId="urn:microsoft.com/office/officeart/2005/8/layout/hierarchy1"/>
    <dgm:cxn modelId="{78E83C99-2D7C-40EA-B265-FDDA695E1629}" type="presOf" srcId="{9DB2327A-2280-459F-A604-CC1A822F427F}" destId="{9F081BF2-6755-4988-8A2A-110F1AA42D96}" srcOrd="0" destOrd="0" presId="urn:microsoft.com/office/officeart/2005/8/layout/hierarchy1"/>
    <dgm:cxn modelId="{ECB98D95-8DD4-4BD2-9C86-C9C3686E9671}" type="presOf" srcId="{C3088B19-1326-4324-B1E2-FAD611DE547E}" destId="{91794B01-53AB-4D3F-B152-0C7760999B1F}" srcOrd="0" destOrd="0" presId="urn:microsoft.com/office/officeart/2005/8/layout/hierarchy1"/>
    <dgm:cxn modelId="{83D84BE9-BE32-4A0A-BDF9-A94D8D110B6F}" type="presOf" srcId="{CE48E61A-8AAE-4912-BF90-31ED2214B413}" destId="{4185AAB5-9F0E-43B0-8F87-0F3B6D5BC861}" srcOrd="0" destOrd="0" presId="urn:microsoft.com/office/officeart/2005/8/layout/hierarchy1"/>
    <dgm:cxn modelId="{71D1A800-1676-4F02-AE28-DBB5C9F324A9}" srcId="{59454BCE-0FC0-48D5-AE15-A05C80CF4733}" destId="{B99B64F9-72A0-4105-A946-07FD5D2D4423}" srcOrd="3" destOrd="0" parTransId="{DBC2955E-ED6A-4724-B536-F4EE86CA83E4}" sibTransId="{1FAB81FE-9922-401F-8AAD-1ED7A6E2BF65}"/>
    <dgm:cxn modelId="{F30AFA7D-EC13-4547-984C-E5AA3EDA9DBA}" type="presOf" srcId="{1D061FAA-4F16-4049-A995-A467EDF3A6B0}" destId="{F9B3F8FD-0368-4F0F-A29A-61269B1B4C74}" srcOrd="0" destOrd="0" presId="urn:microsoft.com/office/officeart/2005/8/layout/hierarchy1"/>
    <dgm:cxn modelId="{D4248C0D-B99A-46B8-9EAD-9C201F2509D1}" srcId="{0C7E0E38-C016-423F-AE40-93DFD83BFCD6}" destId="{14AA68A2-B06B-4C31-BD32-9CB40DBE35A0}" srcOrd="1" destOrd="0" parTransId="{1D061FAA-4F16-4049-A995-A467EDF3A6B0}" sibTransId="{7149520C-4E01-4EF2-A7F8-D9F38C14EC5C}"/>
    <dgm:cxn modelId="{AFA16766-20A8-49D1-BF26-3E80EEE49E84}" type="presOf" srcId="{6DF9D7B4-10DF-462A-AAA7-6B8D3F17F5E2}" destId="{BB80537E-20D0-4CF9-96D4-9A57CF4E6797}" srcOrd="0" destOrd="0" presId="urn:microsoft.com/office/officeart/2005/8/layout/hierarchy1"/>
    <dgm:cxn modelId="{16A6BE89-8C3C-4EE9-8B29-C0D7E3ECB92B}" type="presOf" srcId="{DBC2955E-ED6A-4724-B536-F4EE86CA83E4}" destId="{8CCF2A97-60E6-49ED-A37B-32A8B2CEE61E}" srcOrd="0" destOrd="0" presId="urn:microsoft.com/office/officeart/2005/8/layout/hierarchy1"/>
    <dgm:cxn modelId="{C7724979-15D7-4E77-A662-7ED8B4273942}" type="presOf" srcId="{A3885704-BDB2-4FD1-8881-EA9FA60229BB}" destId="{C8F9D48F-1957-4EF9-B5F6-5A9CEC6DF8A4}" srcOrd="0" destOrd="0" presId="urn:microsoft.com/office/officeart/2005/8/layout/hierarchy1"/>
    <dgm:cxn modelId="{87CE16A3-FC8C-4640-8D02-FFACC5B91650}" type="presOf" srcId="{1E84B061-8215-46AD-82CD-BBF5BB06DFC6}" destId="{EA0F307D-77B9-4FAD-A20D-43417759561B}" srcOrd="0" destOrd="0" presId="urn:microsoft.com/office/officeart/2005/8/layout/hierarchy1"/>
    <dgm:cxn modelId="{2ED27280-DBB1-4ECD-B4F4-11552383F62E}" type="presOf" srcId="{B1DF01F8-D40D-419D-A067-C8A81700C54B}" destId="{371EE128-7CB0-4C4E-889F-272B75001B53}" srcOrd="0" destOrd="0" presId="urn:microsoft.com/office/officeart/2005/8/layout/hierarchy1"/>
    <dgm:cxn modelId="{75512F45-E105-464A-9DD0-6B676909799F}" type="presOf" srcId="{17958A36-39B4-4A8F-B5B7-3F5480BC63D8}" destId="{50BD1858-9754-442C-A0FD-F064ECC836AF}" srcOrd="0" destOrd="0" presId="urn:microsoft.com/office/officeart/2005/8/layout/hierarchy1"/>
    <dgm:cxn modelId="{1E2DBBDB-8E58-4153-B420-DFBFA3997BB1}" type="presParOf" srcId="{3FA62502-3770-47D6-8142-355998DC0261}" destId="{3CA0F79F-B4DE-450B-8186-EEAEC10D14D9}" srcOrd="0" destOrd="0" presId="urn:microsoft.com/office/officeart/2005/8/layout/hierarchy1"/>
    <dgm:cxn modelId="{A4C4D53A-6DB3-433C-910D-228AD697E1BB}" type="presParOf" srcId="{3CA0F79F-B4DE-450B-8186-EEAEC10D14D9}" destId="{CA9900E3-0079-4EFD-8108-EB4A119C98A9}" srcOrd="0" destOrd="0" presId="urn:microsoft.com/office/officeart/2005/8/layout/hierarchy1"/>
    <dgm:cxn modelId="{11D85C1F-A1B7-496E-B7C3-66DA265ACBB2}" type="presParOf" srcId="{CA9900E3-0079-4EFD-8108-EB4A119C98A9}" destId="{CC44509B-5F96-49AD-97C1-8E37B64C7971}" srcOrd="0" destOrd="0" presId="urn:microsoft.com/office/officeart/2005/8/layout/hierarchy1"/>
    <dgm:cxn modelId="{E5A483D3-3F7F-4F73-B59B-A8D9FA485AA1}" type="presParOf" srcId="{CA9900E3-0079-4EFD-8108-EB4A119C98A9}" destId="{FCCFB374-21D2-4983-8EE5-3309B8FBA7FE}" srcOrd="1" destOrd="0" presId="urn:microsoft.com/office/officeart/2005/8/layout/hierarchy1"/>
    <dgm:cxn modelId="{178901E9-4EA5-43C7-A941-4E75A2569D4B}" type="presParOf" srcId="{3CA0F79F-B4DE-450B-8186-EEAEC10D14D9}" destId="{120BE98A-A103-4070-889B-3F2A83868470}" srcOrd="1" destOrd="0" presId="urn:microsoft.com/office/officeart/2005/8/layout/hierarchy1"/>
    <dgm:cxn modelId="{89E71D05-FBB9-406B-9F2C-E4F47DB5B0FB}" type="presParOf" srcId="{120BE98A-A103-4070-889B-3F2A83868470}" destId="{5DD4D489-1215-449C-8450-D7F95F5FE976}" srcOrd="0" destOrd="0" presId="urn:microsoft.com/office/officeart/2005/8/layout/hierarchy1"/>
    <dgm:cxn modelId="{A83007AF-0387-4E61-AA11-0EE7D5A2F148}" type="presParOf" srcId="{120BE98A-A103-4070-889B-3F2A83868470}" destId="{FEA98908-C4F7-43D1-AE0C-CCA790A560E1}" srcOrd="1" destOrd="0" presId="urn:microsoft.com/office/officeart/2005/8/layout/hierarchy1"/>
    <dgm:cxn modelId="{E73533F8-D04F-4A1F-BF5A-164A7936BB81}" type="presParOf" srcId="{FEA98908-C4F7-43D1-AE0C-CCA790A560E1}" destId="{14012C82-EE2C-4EC4-95FF-379A33D8C33E}" srcOrd="0" destOrd="0" presId="urn:microsoft.com/office/officeart/2005/8/layout/hierarchy1"/>
    <dgm:cxn modelId="{0A2D89E3-D091-4484-BCB0-D4C5F3DD5EC0}" type="presParOf" srcId="{14012C82-EE2C-4EC4-95FF-379A33D8C33E}" destId="{F2C40087-3892-41FA-8491-B6889717588A}" srcOrd="0" destOrd="0" presId="urn:microsoft.com/office/officeart/2005/8/layout/hierarchy1"/>
    <dgm:cxn modelId="{04E04A89-CD4B-4B26-9A10-690117BE5ECD}" type="presParOf" srcId="{14012C82-EE2C-4EC4-95FF-379A33D8C33E}" destId="{FB531233-E387-458F-8332-997763FABF4B}" srcOrd="1" destOrd="0" presId="urn:microsoft.com/office/officeart/2005/8/layout/hierarchy1"/>
    <dgm:cxn modelId="{89153CF6-C5F7-4F40-8FFF-40BB27F630BB}" type="presParOf" srcId="{FEA98908-C4F7-43D1-AE0C-CCA790A560E1}" destId="{E37662DB-EB1A-45C1-9A5F-F18C85DC6B0E}" srcOrd="1" destOrd="0" presId="urn:microsoft.com/office/officeart/2005/8/layout/hierarchy1"/>
    <dgm:cxn modelId="{381A7458-150C-4AC3-A6A9-D940F246F88B}" type="presParOf" srcId="{E37662DB-EB1A-45C1-9A5F-F18C85DC6B0E}" destId="{0E4FABA7-EB6C-4A70-ACD9-575963AED983}" srcOrd="0" destOrd="0" presId="urn:microsoft.com/office/officeart/2005/8/layout/hierarchy1"/>
    <dgm:cxn modelId="{BF018FFB-6641-43AD-A0C5-40A45DE82BB9}" type="presParOf" srcId="{E37662DB-EB1A-45C1-9A5F-F18C85DC6B0E}" destId="{2153C5F2-6010-46F5-968A-E51B0E19513F}" srcOrd="1" destOrd="0" presId="urn:microsoft.com/office/officeart/2005/8/layout/hierarchy1"/>
    <dgm:cxn modelId="{4E994CF2-982A-4E75-9F45-41E15F484F2E}" type="presParOf" srcId="{2153C5F2-6010-46F5-968A-E51B0E19513F}" destId="{23219C29-B404-4327-AF27-5A6FB3A35453}" srcOrd="0" destOrd="0" presId="urn:microsoft.com/office/officeart/2005/8/layout/hierarchy1"/>
    <dgm:cxn modelId="{E305AE4D-E646-4F80-B3C9-F792A1A8E538}" type="presParOf" srcId="{23219C29-B404-4327-AF27-5A6FB3A35453}" destId="{5F588A33-A1A8-4B72-8348-68AD22C2A50B}" srcOrd="0" destOrd="0" presId="urn:microsoft.com/office/officeart/2005/8/layout/hierarchy1"/>
    <dgm:cxn modelId="{E205DDEA-9A07-4FC8-BEEC-A19EDDAD1427}" type="presParOf" srcId="{23219C29-B404-4327-AF27-5A6FB3A35453}" destId="{2B22B12A-ACE0-44B6-8201-8FB2E2C26E31}" srcOrd="1" destOrd="0" presId="urn:microsoft.com/office/officeart/2005/8/layout/hierarchy1"/>
    <dgm:cxn modelId="{2C17678E-7057-49CE-8528-C31435ACCE7C}" type="presParOf" srcId="{2153C5F2-6010-46F5-968A-E51B0E19513F}" destId="{C519880C-1887-4620-BFBD-5B35C2CED71E}" srcOrd="1" destOrd="0" presId="urn:microsoft.com/office/officeart/2005/8/layout/hierarchy1"/>
    <dgm:cxn modelId="{E83A59D3-9965-4B74-8161-93971619AB8C}" type="presParOf" srcId="{E37662DB-EB1A-45C1-9A5F-F18C85DC6B0E}" destId="{F9B3F8FD-0368-4F0F-A29A-61269B1B4C74}" srcOrd="2" destOrd="0" presId="urn:microsoft.com/office/officeart/2005/8/layout/hierarchy1"/>
    <dgm:cxn modelId="{17CF8B6C-1D82-4579-A4F8-1D69EAAB616C}" type="presParOf" srcId="{E37662DB-EB1A-45C1-9A5F-F18C85DC6B0E}" destId="{0C444ACE-61C4-4D03-B34E-1A16B13B790D}" srcOrd="3" destOrd="0" presId="urn:microsoft.com/office/officeart/2005/8/layout/hierarchy1"/>
    <dgm:cxn modelId="{84803B1C-28C5-4965-87C0-B99DFC2EB6E3}" type="presParOf" srcId="{0C444ACE-61C4-4D03-B34E-1A16B13B790D}" destId="{92574727-BF6F-4461-9AA4-AD7DA7931EC1}" srcOrd="0" destOrd="0" presId="urn:microsoft.com/office/officeart/2005/8/layout/hierarchy1"/>
    <dgm:cxn modelId="{96C0721B-4206-4D3B-A48E-B615347ED3E9}" type="presParOf" srcId="{92574727-BF6F-4461-9AA4-AD7DA7931EC1}" destId="{41A320B3-C1B1-4CA4-81FF-7A622BAB3175}" srcOrd="0" destOrd="0" presId="urn:microsoft.com/office/officeart/2005/8/layout/hierarchy1"/>
    <dgm:cxn modelId="{5A79E5A0-E03A-4CA6-8628-8524E36D2041}" type="presParOf" srcId="{92574727-BF6F-4461-9AA4-AD7DA7931EC1}" destId="{C540F1B0-F60D-45F0-A96F-9672389483E3}" srcOrd="1" destOrd="0" presId="urn:microsoft.com/office/officeart/2005/8/layout/hierarchy1"/>
    <dgm:cxn modelId="{375360BD-03C2-4055-92C2-5AB0164A93D8}" type="presParOf" srcId="{0C444ACE-61C4-4D03-B34E-1A16B13B790D}" destId="{5F507F4F-CF52-4476-B8F6-F498697ACF18}" srcOrd="1" destOrd="0" presId="urn:microsoft.com/office/officeart/2005/8/layout/hierarchy1"/>
    <dgm:cxn modelId="{C8BFEF4F-CB16-400C-8495-C959A6C19E96}" type="presParOf" srcId="{E37662DB-EB1A-45C1-9A5F-F18C85DC6B0E}" destId="{B7B9CC9B-0B2E-4A31-815D-718BA40100FB}" srcOrd="4" destOrd="0" presId="urn:microsoft.com/office/officeart/2005/8/layout/hierarchy1"/>
    <dgm:cxn modelId="{3000A122-703A-4F96-8CC0-DA854399EFCB}" type="presParOf" srcId="{E37662DB-EB1A-45C1-9A5F-F18C85DC6B0E}" destId="{BEFBCA0B-2620-47C4-9BEB-E63D4C95CCBC}" srcOrd="5" destOrd="0" presId="urn:microsoft.com/office/officeart/2005/8/layout/hierarchy1"/>
    <dgm:cxn modelId="{0A42314C-2A96-4978-B96B-9FD826D0961E}" type="presParOf" srcId="{BEFBCA0B-2620-47C4-9BEB-E63D4C95CCBC}" destId="{5E890A24-C24B-4A5E-AE93-BDCD441AA8B4}" srcOrd="0" destOrd="0" presId="urn:microsoft.com/office/officeart/2005/8/layout/hierarchy1"/>
    <dgm:cxn modelId="{A51C899C-FD9B-4C46-B706-2E50F896091F}" type="presParOf" srcId="{5E890A24-C24B-4A5E-AE93-BDCD441AA8B4}" destId="{C3E0F707-1086-4CA7-B3CA-70F3BE4BDCC6}" srcOrd="0" destOrd="0" presId="urn:microsoft.com/office/officeart/2005/8/layout/hierarchy1"/>
    <dgm:cxn modelId="{DA2FC864-A73D-480D-AAAA-F80816CA78F4}" type="presParOf" srcId="{5E890A24-C24B-4A5E-AE93-BDCD441AA8B4}" destId="{E188AD69-A3E6-47DE-8653-2CDE15F725B0}" srcOrd="1" destOrd="0" presId="urn:microsoft.com/office/officeart/2005/8/layout/hierarchy1"/>
    <dgm:cxn modelId="{7F170CD8-3968-419E-AFDA-04781232819D}" type="presParOf" srcId="{BEFBCA0B-2620-47C4-9BEB-E63D4C95CCBC}" destId="{295A60A4-C490-40C2-A74A-8127F73280D1}" srcOrd="1" destOrd="0" presId="urn:microsoft.com/office/officeart/2005/8/layout/hierarchy1"/>
    <dgm:cxn modelId="{1B8708F2-E7D4-4A89-B3A8-4D7AB243E7B7}" type="presParOf" srcId="{120BE98A-A103-4070-889B-3F2A83868470}" destId="{17C2B56E-C709-43D4-B045-6798F932297E}" srcOrd="2" destOrd="0" presId="urn:microsoft.com/office/officeart/2005/8/layout/hierarchy1"/>
    <dgm:cxn modelId="{DA5F1205-1B33-4244-B149-8F38FBB39BA6}" type="presParOf" srcId="{120BE98A-A103-4070-889B-3F2A83868470}" destId="{DFFF2875-DE41-45F2-BD99-269BF19F2158}" srcOrd="3" destOrd="0" presId="urn:microsoft.com/office/officeart/2005/8/layout/hierarchy1"/>
    <dgm:cxn modelId="{1075D116-E77A-45F3-BF15-D7A7B5CBD2DD}" type="presParOf" srcId="{DFFF2875-DE41-45F2-BD99-269BF19F2158}" destId="{7F6098E9-AF99-4214-BB00-1E6B20C7F793}" srcOrd="0" destOrd="0" presId="urn:microsoft.com/office/officeart/2005/8/layout/hierarchy1"/>
    <dgm:cxn modelId="{EFB262D7-9261-47DF-9A47-10ADA3100CA0}" type="presParOf" srcId="{7F6098E9-AF99-4214-BB00-1E6B20C7F793}" destId="{52B729B0-3BC9-4732-B46D-060E73C4BC1E}" srcOrd="0" destOrd="0" presId="urn:microsoft.com/office/officeart/2005/8/layout/hierarchy1"/>
    <dgm:cxn modelId="{1DDEA9DE-C9F3-4BAC-92DF-3D82D7E39B9E}" type="presParOf" srcId="{7F6098E9-AF99-4214-BB00-1E6B20C7F793}" destId="{EA0F307D-77B9-4FAD-A20D-43417759561B}" srcOrd="1" destOrd="0" presId="urn:microsoft.com/office/officeart/2005/8/layout/hierarchy1"/>
    <dgm:cxn modelId="{32AA0D1B-3C5F-415F-AD8F-2738077C35EF}" type="presParOf" srcId="{DFFF2875-DE41-45F2-BD99-269BF19F2158}" destId="{6204A348-9641-4D89-B55C-408002F86A17}" srcOrd="1" destOrd="0" presId="urn:microsoft.com/office/officeart/2005/8/layout/hierarchy1"/>
    <dgm:cxn modelId="{1ED2B17E-EC3D-4092-8CB3-7C3962A31CE1}" type="presParOf" srcId="{120BE98A-A103-4070-889B-3F2A83868470}" destId="{50BD1858-9754-442C-A0FD-F064ECC836AF}" srcOrd="4" destOrd="0" presId="urn:microsoft.com/office/officeart/2005/8/layout/hierarchy1"/>
    <dgm:cxn modelId="{5A9BE28A-9813-430A-B1B3-B15DA8EC4480}" type="presParOf" srcId="{120BE98A-A103-4070-889B-3F2A83868470}" destId="{35E2ABD9-9CE4-4BE6-BAF4-D43FBA0E01DE}" srcOrd="5" destOrd="0" presId="urn:microsoft.com/office/officeart/2005/8/layout/hierarchy1"/>
    <dgm:cxn modelId="{691FAA4E-D0C4-438C-BED5-D16BEB8254EC}" type="presParOf" srcId="{35E2ABD9-9CE4-4BE6-BAF4-D43FBA0E01DE}" destId="{78096F50-9AE1-40E5-BFF2-13AAD681CFA8}" srcOrd="0" destOrd="0" presId="urn:microsoft.com/office/officeart/2005/8/layout/hierarchy1"/>
    <dgm:cxn modelId="{B41416B4-58C0-47B8-9D6B-75592FC1B0FD}" type="presParOf" srcId="{78096F50-9AE1-40E5-BFF2-13AAD681CFA8}" destId="{8C4B9D8A-624B-4F72-9D80-CDD8E43D0693}" srcOrd="0" destOrd="0" presId="urn:microsoft.com/office/officeart/2005/8/layout/hierarchy1"/>
    <dgm:cxn modelId="{5EC4055E-EB40-4556-9C35-2BB11BFF7A36}" type="presParOf" srcId="{78096F50-9AE1-40E5-BFF2-13AAD681CFA8}" destId="{4185AAB5-9F0E-43B0-8F87-0F3B6D5BC861}" srcOrd="1" destOrd="0" presId="urn:microsoft.com/office/officeart/2005/8/layout/hierarchy1"/>
    <dgm:cxn modelId="{F9B6D7FC-6CB2-4C68-81FA-24C7F3F9161C}" type="presParOf" srcId="{35E2ABD9-9CE4-4BE6-BAF4-D43FBA0E01DE}" destId="{1C052723-5611-4FEB-AF34-BD5890D75799}" srcOrd="1" destOrd="0" presId="urn:microsoft.com/office/officeart/2005/8/layout/hierarchy1"/>
    <dgm:cxn modelId="{285BDC7E-131A-4442-99F2-8B0417AC5E23}" type="presParOf" srcId="{120BE98A-A103-4070-889B-3F2A83868470}" destId="{8CCF2A97-60E6-49ED-A37B-32A8B2CEE61E}" srcOrd="6" destOrd="0" presId="urn:microsoft.com/office/officeart/2005/8/layout/hierarchy1"/>
    <dgm:cxn modelId="{9FD567AA-EE35-4825-AC83-F5F1AEBCBF3F}" type="presParOf" srcId="{120BE98A-A103-4070-889B-3F2A83868470}" destId="{2A909D4B-15B1-4903-9CDD-64AC2636E8B6}" srcOrd="7" destOrd="0" presId="urn:microsoft.com/office/officeart/2005/8/layout/hierarchy1"/>
    <dgm:cxn modelId="{D4F5A35D-E7B8-43DC-BC1B-3705B1A4BC04}" type="presParOf" srcId="{2A909D4B-15B1-4903-9CDD-64AC2636E8B6}" destId="{F14B99C2-443C-4B48-8E6F-1AC0003814B3}" srcOrd="0" destOrd="0" presId="urn:microsoft.com/office/officeart/2005/8/layout/hierarchy1"/>
    <dgm:cxn modelId="{ADB76DBA-E8A3-4D55-867B-990BE81AF317}" type="presParOf" srcId="{F14B99C2-443C-4B48-8E6F-1AC0003814B3}" destId="{93DF5CEC-6710-4472-8581-BDDA30282304}" srcOrd="0" destOrd="0" presId="urn:microsoft.com/office/officeart/2005/8/layout/hierarchy1"/>
    <dgm:cxn modelId="{E0DE0687-DFB8-491A-9F61-9066156E6149}" type="presParOf" srcId="{F14B99C2-443C-4B48-8E6F-1AC0003814B3}" destId="{B5CB15BA-F5A8-41BA-8762-B4B19BBF1E9C}" srcOrd="1" destOrd="0" presId="urn:microsoft.com/office/officeart/2005/8/layout/hierarchy1"/>
    <dgm:cxn modelId="{727494DE-ABA4-4E0C-BF45-9EF02E5DA91E}" type="presParOf" srcId="{2A909D4B-15B1-4903-9CDD-64AC2636E8B6}" destId="{022E95D9-28A8-4C3C-B8C0-674A1D65727D}" srcOrd="1" destOrd="0" presId="urn:microsoft.com/office/officeart/2005/8/layout/hierarchy1"/>
    <dgm:cxn modelId="{33A01495-096E-496C-B7CC-6A5C314FD8ED}" type="presParOf" srcId="{022E95D9-28A8-4C3C-B8C0-674A1D65727D}" destId="{354F7636-EE6A-4291-A3FE-4EC6C8DE2C7B}" srcOrd="0" destOrd="0" presId="urn:microsoft.com/office/officeart/2005/8/layout/hierarchy1"/>
    <dgm:cxn modelId="{EC0AF4A4-FA0E-4AAB-99CE-2E0CD7C11DF5}" type="presParOf" srcId="{022E95D9-28A8-4C3C-B8C0-674A1D65727D}" destId="{F106F69E-A77B-4DB4-A139-A07954AFBABC}" srcOrd="1" destOrd="0" presId="urn:microsoft.com/office/officeart/2005/8/layout/hierarchy1"/>
    <dgm:cxn modelId="{19BCC2C3-1672-4D04-B169-0F7F7832BAA9}" type="presParOf" srcId="{F106F69E-A77B-4DB4-A139-A07954AFBABC}" destId="{782EEA5B-0314-4F86-BA11-F4A597F0EACB}" srcOrd="0" destOrd="0" presId="urn:microsoft.com/office/officeart/2005/8/layout/hierarchy1"/>
    <dgm:cxn modelId="{0B0E9F1F-8E0E-4900-91D8-87B0E3632BAE}" type="presParOf" srcId="{782EEA5B-0314-4F86-BA11-F4A597F0EACB}" destId="{ABF8BBE3-9B60-4E94-8C3C-7D676F53E4D3}" srcOrd="0" destOrd="0" presId="urn:microsoft.com/office/officeart/2005/8/layout/hierarchy1"/>
    <dgm:cxn modelId="{9E508AE4-6A9B-496B-B7A9-F38093C1C16B}" type="presParOf" srcId="{782EEA5B-0314-4F86-BA11-F4A597F0EACB}" destId="{BB80537E-20D0-4CF9-96D4-9A57CF4E6797}" srcOrd="1" destOrd="0" presId="urn:microsoft.com/office/officeart/2005/8/layout/hierarchy1"/>
    <dgm:cxn modelId="{4DDC1B80-B88A-4F05-91FA-9CBD1865E41B}" type="presParOf" srcId="{F106F69E-A77B-4DB4-A139-A07954AFBABC}" destId="{AE5AD6A6-714A-483C-9319-97AD459FE395}" srcOrd="1" destOrd="0" presId="urn:microsoft.com/office/officeart/2005/8/layout/hierarchy1"/>
    <dgm:cxn modelId="{6ADE3C1A-A5BF-4C40-B5A3-F35C989639F5}" type="presParOf" srcId="{022E95D9-28A8-4C3C-B8C0-674A1D65727D}" destId="{C4898191-BA6F-4B93-8C0A-6336F2FD3D9B}" srcOrd="2" destOrd="0" presId="urn:microsoft.com/office/officeart/2005/8/layout/hierarchy1"/>
    <dgm:cxn modelId="{EA793816-6B72-49D3-9722-455BE404FD45}" type="presParOf" srcId="{022E95D9-28A8-4C3C-B8C0-674A1D65727D}" destId="{D4F9734F-CACD-42ED-9A57-055CDD520EC2}" srcOrd="3" destOrd="0" presId="urn:microsoft.com/office/officeart/2005/8/layout/hierarchy1"/>
    <dgm:cxn modelId="{0346611D-39CA-4263-9BC5-5F634CACC99F}" type="presParOf" srcId="{D4F9734F-CACD-42ED-9A57-055CDD520EC2}" destId="{619480D0-9D8F-40CA-B9C9-F39F7E40FB85}" srcOrd="0" destOrd="0" presId="urn:microsoft.com/office/officeart/2005/8/layout/hierarchy1"/>
    <dgm:cxn modelId="{10701662-3AA4-4847-9B22-4427FE9140C8}" type="presParOf" srcId="{619480D0-9D8F-40CA-B9C9-F39F7E40FB85}" destId="{A056F75D-863A-478F-9308-3E74739FFF90}" srcOrd="0" destOrd="0" presId="urn:microsoft.com/office/officeart/2005/8/layout/hierarchy1"/>
    <dgm:cxn modelId="{D53C86BE-1E7C-4BE1-B785-0FFC47DF7E34}" type="presParOf" srcId="{619480D0-9D8F-40CA-B9C9-F39F7E40FB85}" destId="{91794B01-53AB-4D3F-B152-0C7760999B1F}" srcOrd="1" destOrd="0" presId="urn:microsoft.com/office/officeart/2005/8/layout/hierarchy1"/>
    <dgm:cxn modelId="{B45FA2EA-0B2F-47D7-B57D-F1CC655494BB}" type="presParOf" srcId="{D4F9734F-CACD-42ED-9A57-055CDD520EC2}" destId="{45D6273D-9AE4-464E-B247-EEE11C313E42}" srcOrd="1" destOrd="0" presId="urn:microsoft.com/office/officeart/2005/8/layout/hierarchy1"/>
    <dgm:cxn modelId="{1968F604-C849-4C95-B3F6-C9049719B2FE}" type="presParOf" srcId="{022E95D9-28A8-4C3C-B8C0-674A1D65727D}" destId="{371EE128-7CB0-4C4E-889F-272B75001B53}" srcOrd="4" destOrd="0" presId="urn:microsoft.com/office/officeart/2005/8/layout/hierarchy1"/>
    <dgm:cxn modelId="{F6C75C3D-627B-4F27-A9E3-507D4EAA87D5}" type="presParOf" srcId="{022E95D9-28A8-4C3C-B8C0-674A1D65727D}" destId="{1B961DF7-C1A8-4A87-A8F3-B27A640BB2DB}" srcOrd="5" destOrd="0" presId="urn:microsoft.com/office/officeart/2005/8/layout/hierarchy1"/>
    <dgm:cxn modelId="{D96B2B30-E407-43A4-84EF-D082203B8E85}" type="presParOf" srcId="{1B961DF7-C1A8-4A87-A8F3-B27A640BB2DB}" destId="{4480C1A8-E960-4EF7-B016-6AB91925503A}" srcOrd="0" destOrd="0" presId="urn:microsoft.com/office/officeart/2005/8/layout/hierarchy1"/>
    <dgm:cxn modelId="{5CD6AA3A-3945-4240-93AC-9B4539CE7780}" type="presParOf" srcId="{4480C1A8-E960-4EF7-B016-6AB91925503A}" destId="{E7639551-D6FA-4C90-932E-CCDEE6F50B39}" srcOrd="0" destOrd="0" presId="urn:microsoft.com/office/officeart/2005/8/layout/hierarchy1"/>
    <dgm:cxn modelId="{9F42CB4B-C215-4786-A012-7CE9D018C448}" type="presParOf" srcId="{4480C1A8-E960-4EF7-B016-6AB91925503A}" destId="{C8F9D48F-1957-4EF9-B5F6-5A9CEC6DF8A4}" srcOrd="1" destOrd="0" presId="urn:microsoft.com/office/officeart/2005/8/layout/hierarchy1"/>
    <dgm:cxn modelId="{B5FC141E-4C10-4C06-AAD9-7BCEE8F9E60F}" type="presParOf" srcId="{1B961DF7-C1A8-4A87-A8F3-B27A640BB2DB}" destId="{2C1A2F0D-EBFA-450B-9C22-1D367FB05E17}" srcOrd="1" destOrd="0" presId="urn:microsoft.com/office/officeart/2005/8/layout/hierarchy1"/>
    <dgm:cxn modelId="{4373B5D3-C03A-450D-8323-1CC2D907C0E6}" type="presParOf" srcId="{120BE98A-A103-4070-889B-3F2A83868470}" destId="{E7425333-7DC8-4376-8C5C-4FCAB8052647}" srcOrd="8" destOrd="0" presId="urn:microsoft.com/office/officeart/2005/8/layout/hierarchy1"/>
    <dgm:cxn modelId="{FA994D4D-E57E-41FD-9B0A-C27404549980}" type="presParOf" srcId="{120BE98A-A103-4070-889B-3F2A83868470}" destId="{31560169-157B-4E7C-9E12-E850115B84E6}" srcOrd="9" destOrd="0" presId="urn:microsoft.com/office/officeart/2005/8/layout/hierarchy1"/>
    <dgm:cxn modelId="{9052EBA3-3290-43F9-A9CB-EEBF06498211}" type="presParOf" srcId="{31560169-157B-4E7C-9E12-E850115B84E6}" destId="{7989DF1F-E088-4A23-903E-14D5362E1187}" srcOrd="0" destOrd="0" presId="urn:microsoft.com/office/officeart/2005/8/layout/hierarchy1"/>
    <dgm:cxn modelId="{D0971602-F6EF-495B-94C0-A4AD4D49269A}" type="presParOf" srcId="{7989DF1F-E088-4A23-903E-14D5362E1187}" destId="{F95438CE-8BDF-42F6-921A-7113ED65460D}" srcOrd="0" destOrd="0" presId="urn:microsoft.com/office/officeart/2005/8/layout/hierarchy1"/>
    <dgm:cxn modelId="{2A35B850-282F-4857-8708-7CCC20BC5482}" type="presParOf" srcId="{7989DF1F-E088-4A23-903E-14D5362E1187}" destId="{9F081BF2-6755-4988-8A2A-110F1AA42D96}" srcOrd="1" destOrd="0" presId="urn:microsoft.com/office/officeart/2005/8/layout/hierarchy1"/>
    <dgm:cxn modelId="{9AE68615-8FAC-4940-BB21-93F48A6C1740}" type="presParOf" srcId="{31560169-157B-4E7C-9E12-E850115B84E6}" destId="{2F58F96B-2DF7-4AB6-8A54-9729529FBDEB}" srcOrd="1" destOrd="0" presId="urn:microsoft.com/office/officeart/2005/8/layout/hierarchy1"/>
    <dgm:cxn modelId="{822B0D65-4CA6-44F6-B614-6696AFBB1667}" type="presParOf" srcId="{3FA62502-3770-47D6-8142-355998DC0261}" destId="{6264C63B-4860-45CA-862C-4E0C0713E29F}" srcOrd="1" destOrd="0" presId="urn:microsoft.com/office/officeart/2005/8/layout/hierarchy1"/>
    <dgm:cxn modelId="{93E5F7CF-7E2C-4C09-B2A9-AC7114695228}" type="presParOf" srcId="{6264C63B-4860-45CA-862C-4E0C0713E29F}" destId="{E353988A-A74B-4D75-B5E7-C5FC98AEDFBE}" srcOrd="0" destOrd="0" presId="urn:microsoft.com/office/officeart/2005/8/layout/hierarchy1"/>
    <dgm:cxn modelId="{CDE8D609-A4FF-4DE6-9682-C88DEA2C2F8D}" type="presParOf" srcId="{E353988A-A74B-4D75-B5E7-C5FC98AEDFBE}" destId="{5AF1C093-272E-4280-993C-43F3659BDE0A}" srcOrd="0" destOrd="0" presId="urn:microsoft.com/office/officeart/2005/8/layout/hierarchy1"/>
    <dgm:cxn modelId="{2E1CFEB8-E628-4E8D-AF5E-4D9EF144BF67}" type="presParOf" srcId="{E353988A-A74B-4D75-B5E7-C5FC98AEDFBE}" destId="{146ED921-562C-479C-9E4D-873905B0B2D9}" srcOrd="1" destOrd="0" presId="urn:microsoft.com/office/officeart/2005/8/layout/hierarchy1"/>
    <dgm:cxn modelId="{6F1C69C0-C80F-4111-A648-2C4D14FE22AD}" type="presParOf" srcId="{6264C63B-4860-45CA-862C-4E0C0713E29F}" destId="{BCA8A367-67C6-4E46-843B-A7FC8BF271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65CF5-2509-4A14-A4C1-11715EF83F6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9454BCE-0FC0-48D5-AE15-A05C80CF4733}">
      <dgm:prSet phldrT="[Text]" custT="1"/>
      <dgm:spPr/>
      <dgm:t>
        <a:bodyPr/>
        <a:lstStyle/>
        <a:p>
          <a:r>
            <a:rPr lang="en-US" sz="850" dirty="0"/>
            <a:t>Executive Director</a:t>
          </a:r>
        </a:p>
      </dgm:t>
    </dgm:pt>
    <dgm:pt modelId="{35F53173-92B2-4FAE-9CFE-C447253E9B03}" type="parTrans" cxnId="{EDF21DE6-F931-4A5B-8F3B-60DB59383929}">
      <dgm:prSet/>
      <dgm:spPr/>
      <dgm:t>
        <a:bodyPr/>
        <a:lstStyle/>
        <a:p>
          <a:endParaRPr lang="en-US" sz="600"/>
        </a:p>
      </dgm:t>
    </dgm:pt>
    <dgm:pt modelId="{B6E20C93-14C3-4754-8D85-C2F0A5BFA997}" type="sibTrans" cxnId="{EDF21DE6-F931-4A5B-8F3B-60DB59383929}">
      <dgm:prSet/>
      <dgm:spPr/>
      <dgm:t>
        <a:bodyPr/>
        <a:lstStyle/>
        <a:p>
          <a:endParaRPr lang="en-US" sz="600"/>
        </a:p>
      </dgm:t>
    </dgm:pt>
    <dgm:pt modelId="{0C7E0E38-C016-423F-AE40-93DFD83BFCD6}">
      <dgm:prSet phldrT="[Text]" custT="1"/>
      <dgm:spPr/>
      <dgm:t>
        <a:bodyPr/>
        <a:lstStyle/>
        <a:p>
          <a:r>
            <a:rPr lang="en-US" sz="850" dirty="0"/>
            <a:t>Chief Operating Officer</a:t>
          </a:r>
        </a:p>
      </dgm:t>
    </dgm:pt>
    <dgm:pt modelId="{F5B3BF50-F8BB-40A1-912C-7E3A548EA62E}" type="parTrans" cxnId="{43281953-AED2-4404-A558-045413D613DC}">
      <dgm:prSet/>
      <dgm:spPr/>
      <dgm:t>
        <a:bodyPr/>
        <a:lstStyle/>
        <a:p>
          <a:endParaRPr lang="en-US" sz="600"/>
        </a:p>
      </dgm:t>
    </dgm:pt>
    <dgm:pt modelId="{DC0A1F8F-A3A9-48F5-9100-1C0A7A5768C2}" type="sibTrans" cxnId="{43281953-AED2-4404-A558-045413D613DC}">
      <dgm:prSet/>
      <dgm:spPr/>
      <dgm:t>
        <a:bodyPr/>
        <a:lstStyle/>
        <a:p>
          <a:endParaRPr lang="en-US" sz="600"/>
        </a:p>
      </dgm:t>
    </dgm:pt>
    <dgm:pt modelId="{14AA68A2-B06B-4C31-BD32-9CB40DBE35A0}">
      <dgm:prSet phldrT="[Text]" custT="1"/>
      <dgm:spPr/>
      <dgm:t>
        <a:bodyPr/>
        <a:lstStyle/>
        <a:p>
          <a:r>
            <a:rPr lang="en-US" sz="850" dirty="0"/>
            <a:t>Director of Construction &amp; Engineering</a:t>
          </a:r>
        </a:p>
      </dgm:t>
    </dgm:pt>
    <dgm:pt modelId="{1D061FAA-4F16-4049-A995-A467EDF3A6B0}" type="parTrans" cxnId="{D4248C0D-B99A-46B8-9EAD-9C201F2509D1}">
      <dgm:prSet/>
      <dgm:spPr/>
      <dgm:t>
        <a:bodyPr/>
        <a:lstStyle/>
        <a:p>
          <a:endParaRPr lang="en-US" sz="600"/>
        </a:p>
      </dgm:t>
    </dgm:pt>
    <dgm:pt modelId="{7149520C-4E01-4EF2-A7F8-D9F38C14EC5C}" type="sibTrans" cxnId="{D4248C0D-B99A-46B8-9EAD-9C201F2509D1}">
      <dgm:prSet/>
      <dgm:spPr/>
      <dgm:t>
        <a:bodyPr/>
        <a:lstStyle/>
        <a:p>
          <a:endParaRPr lang="en-US" sz="600"/>
        </a:p>
      </dgm:t>
    </dgm:pt>
    <dgm:pt modelId="{6DF9D7B4-10DF-462A-AAA7-6B8D3F17F5E2}">
      <dgm:prSet phldrT="[Text]" custT="1"/>
      <dgm:spPr/>
      <dgm:t>
        <a:bodyPr/>
        <a:lstStyle/>
        <a:p>
          <a:r>
            <a:rPr lang="en-US" sz="850" dirty="0"/>
            <a:t>Director of Procurement</a:t>
          </a:r>
        </a:p>
      </dgm:t>
    </dgm:pt>
    <dgm:pt modelId="{B6770FFF-37A8-4CDB-A4F6-42F8D3A75662}" type="parTrans" cxnId="{E0193853-132F-4A07-A9D1-CA0F4AECF563}">
      <dgm:prSet/>
      <dgm:spPr/>
      <dgm:t>
        <a:bodyPr/>
        <a:lstStyle/>
        <a:p>
          <a:endParaRPr lang="en-US" sz="600"/>
        </a:p>
      </dgm:t>
    </dgm:pt>
    <dgm:pt modelId="{B65778CD-6DE9-4D62-9C00-857D025D0BBB}" type="sibTrans" cxnId="{E0193853-132F-4A07-A9D1-CA0F4AECF563}">
      <dgm:prSet/>
      <dgm:spPr/>
      <dgm:t>
        <a:bodyPr/>
        <a:lstStyle/>
        <a:p>
          <a:endParaRPr lang="en-US" sz="600"/>
        </a:p>
      </dgm:t>
    </dgm:pt>
    <dgm:pt modelId="{1F1783DA-BA58-4979-A040-980289E70500}">
      <dgm:prSet phldrT="[Text]" custT="1"/>
      <dgm:spPr/>
      <dgm:t>
        <a:bodyPr/>
        <a:lstStyle/>
        <a:p>
          <a:r>
            <a:rPr lang="en-US" sz="850" dirty="0"/>
            <a:t>Board Secretary</a:t>
          </a:r>
        </a:p>
      </dgm:t>
    </dgm:pt>
    <dgm:pt modelId="{018222FD-C756-4130-9F4C-F6809AC729C9}" type="parTrans" cxnId="{52B60D6F-029E-4660-9E2C-11D1E26DB697}">
      <dgm:prSet/>
      <dgm:spPr/>
      <dgm:t>
        <a:bodyPr/>
        <a:lstStyle/>
        <a:p>
          <a:endParaRPr lang="en-US" sz="600"/>
        </a:p>
      </dgm:t>
    </dgm:pt>
    <dgm:pt modelId="{7A018BE5-D084-496B-9F9D-21104CAE0813}" type="sibTrans" cxnId="{52B60D6F-029E-4660-9E2C-11D1E26DB697}">
      <dgm:prSet/>
      <dgm:spPr/>
      <dgm:t>
        <a:bodyPr/>
        <a:lstStyle/>
        <a:p>
          <a:endParaRPr lang="en-US" sz="600"/>
        </a:p>
      </dgm:t>
    </dgm:pt>
    <dgm:pt modelId="{2FDFB90C-F84E-4785-87B4-F3620395857A}">
      <dgm:prSet phldrT="[Text]" custT="1"/>
      <dgm:spPr/>
      <dgm:t>
        <a:bodyPr/>
        <a:lstStyle/>
        <a:p>
          <a:r>
            <a:rPr lang="en-US" sz="850" dirty="0"/>
            <a:t>Director of Planning &amp; Programming</a:t>
          </a:r>
        </a:p>
      </dgm:t>
    </dgm:pt>
    <dgm:pt modelId="{7527914B-4B18-4926-BDEA-0D9DB7E77CE4}" type="parTrans" cxnId="{8DDF14F2-AFB6-4E6B-9B7B-F54B126A6EFB}">
      <dgm:prSet/>
      <dgm:spPr/>
      <dgm:t>
        <a:bodyPr/>
        <a:lstStyle/>
        <a:p>
          <a:endParaRPr lang="en-US" sz="600"/>
        </a:p>
      </dgm:t>
    </dgm:pt>
    <dgm:pt modelId="{531D8944-D90B-45AC-8225-F9965B5A2744}" type="sibTrans" cxnId="{8DDF14F2-AFB6-4E6B-9B7B-F54B126A6EFB}">
      <dgm:prSet/>
      <dgm:spPr/>
      <dgm:t>
        <a:bodyPr/>
        <a:lstStyle/>
        <a:p>
          <a:endParaRPr lang="en-US" sz="600"/>
        </a:p>
      </dgm:t>
    </dgm:pt>
    <dgm:pt modelId="{B99B64F9-72A0-4105-A946-07FD5D2D4423}">
      <dgm:prSet phldrT="[Text]" custT="1"/>
      <dgm:spPr/>
      <dgm:t>
        <a:bodyPr/>
        <a:lstStyle/>
        <a:p>
          <a:r>
            <a:rPr lang="en-US" sz="850" dirty="0"/>
            <a:t>Chief Administrative Officer</a:t>
          </a:r>
        </a:p>
      </dgm:t>
    </dgm:pt>
    <dgm:pt modelId="{DBC2955E-ED6A-4724-B536-F4EE86CA83E4}" type="parTrans" cxnId="{71D1A800-1676-4F02-AE28-DBB5C9F324A9}">
      <dgm:prSet/>
      <dgm:spPr/>
      <dgm:t>
        <a:bodyPr/>
        <a:lstStyle/>
        <a:p>
          <a:endParaRPr lang="en-US" sz="600"/>
        </a:p>
      </dgm:t>
    </dgm:pt>
    <dgm:pt modelId="{1FAB81FE-9922-401F-8AAD-1ED7A6E2BF65}" type="sibTrans" cxnId="{71D1A800-1676-4F02-AE28-DBB5C9F324A9}">
      <dgm:prSet/>
      <dgm:spPr/>
      <dgm:t>
        <a:bodyPr/>
        <a:lstStyle/>
        <a:p>
          <a:endParaRPr lang="en-US" sz="600"/>
        </a:p>
      </dgm:t>
    </dgm:pt>
    <dgm:pt modelId="{A3885704-BDB2-4FD1-8881-EA9FA60229BB}">
      <dgm:prSet phldrT="[Text]" custT="1"/>
      <dgm:spPr/>
      <dgm:t>
        <a:bodyPr/>
        <a:lstStyle/>
        <a:p>
          <a:r>
            <a:rPr lang="en-US" sz="850" dirty="0"/>
            <a:t>Human Resources Director</a:t>
          </a:r>
        </a:p>
      </dgm:t>
    </dgm:pt>
    <dgm:pt modelId="{B1DF01F8-D40D-419D-A067-C8A81700C54B}" type="parTrans" cxnId="{1E558348-896D-42CC-A14D-7058101836DD}">
      <dgm:prSet/>
      <dgm:spPr/>
      <dgm:t>
        <a:bodyPr/>
        <a:lstStyle/>
        <a:p>
          <a:endParaRPr lang="en-US" sz="600"/>
        </a:p>
      </dgm:t>
    </dgm:pt>
    <dgm:pt modelId="{3E2F30BE-9F37-49B8-80C7-D684F795266F}" type="sibTrans" cxnId="{1E558348-896D-42CC-A14D-7058101836DD}">
      <dgm:prSet/>
      <dgm:spPr/>
      <dgm:t>
        <a:bodyPr/>
        <a:lstStyle/>
        <a:p>
          <a:endParaRPr lang="en-US" sz="600"/>
        </a:p>
      </dgm:t>
    </dgm:pt>
    <dgm:pt modelId="{1E84B061-8215-46AD-82CD-BBF5BB06DFC6}">
      <dgm:prSet phldrT="[Text]" custT="1"/>
      <dgm:spPr/>
      <dgm:t>
        <a:bodyPr/>
        <a:lstStyle/>
        <a:p>
          <a:r>
            <a:rPr lang="en-US" sz="850" dirty="0"/>
            <a:t>Chief Financial Officer</a:t>
          </a:r>
        </a:p>
      </dgm:t>
    </dgm:pt>
    <dgm:pt modelId="{4279892F-F7AB-4212-9E4F-57A81AE2C35F}" type="parTrans" cxnId="{DECA359D-B602-403B-82EE-3DCDDF3A49BB}">
      <dgm:prSet/>
      <dgm:spPr/>
      <dgm:t>
        <a:bodyPr/>
        <a:lstStyle/>
        <a:p>
          <a:endParaRPr lang="en-US" sz="600"/>
        </a:p>
      </dgm:t>
    </dgm:pt>
    <dgm:pt modelId="{344E4581-F184-450D-BAFE-5BE90D888B2F}" type="sibTrans" cxnId="{DECA359D-B602-403B-82EE-3DCDDF3A49BB}">
      <dgm:prSet/>
      <dgm:spPr/>
      <dgm:t>
        <a:bodyPr/>
        <a:lstStyle/>
        <a:p>
          <a:endParaRPr lang="en-US" sz="600"/>
        </a:p>
      </dgm:t>
    </dgm:pt>
    <dgm:pt modelId="{CDAB57DF-6B0D-4196-BFB9-68815A6FE902}">
      <dgm:prSet phldrT="[Text]" custT="1"/>
      <dgm:spPr/>
      <dgm:t>
        <a:bodyPr/>
        <a:lstStyle/>
        <a:p>
          <a:r>
            <a:rPr lang="en-US" sz="850" dirty="0"/>
            <a:t>Director of Rail Contracting &amp; Management</a:t>
          </a:r>
        </a:p>
      </dgm:t>
    </dgm:pt>
    <dgm:pt modelId="{E8709882-3969-4FFC-B866-9425DE7C5232}" type="parTrans" cxnId="{CEFE0DDE-0C1B-4024-8419-7237A154093B}">
      <dgm:prSet/>
      <dgm:spPr/>
      <dgm:t>
        <a:bodyPr/>
        <a:lstStyle/>
        <a:p>
          <a:endParaRPr lang="en-US" sz="600"/>
        </a:p>
      </dgm:t>
    </dgm:pt>
    <dgm:pt modelId="{F505E60D-B4FC-4CD2-BA80-65A70A3695EB}" type="sibTrans" cxnId="{CEFE0DDE-0C1B-4024-8419-7237A154093B}">
      <dgm:prSet/>
      <dgm:spPr/>
      <dgm:t>
        <a:bodyPr/>
        <a:lstStyle/>
        <a:p>
          <a:endParaRPr lang="en-US" sz="600"/>
        </a:p>
      </dgm:t>
    </dgm:pt>
    <dgm:pt modelId="{C3088B19-1326-4324-B1E2-FAD611DE547E}">
      <dgm:prSet phldrT="[Text]" custT="1"/>
      <dgm:spPr/>
      <dgm:t>
        <a:bodyPr/>
        <a:lstStyle/>
        <a:p>
          <a:r>
            <a:rPr lang="en-US" sz="850" dirty="0"/>
            <a:t>Director of IT</a:t>
          </a:r>
        </a:p>
      </dgm:t>
    </dgm:pt>
    <dgm:pt modelId="{62286168-3408-4007-B830-6FEFCC23A649}" type="parTrans" cxnId="{38A0DEA3-7481-4DA8-BDD1-7D044EF547CD}">
      <dgm:prSet/>
      <dgm:spPr/>
      <dgm:t>
        <a:bodyPr/>
        <a:lstStyle/>
        <a:p>
          <a:endParaRPr lang="en-US" sz="600"/>
        </a:p>
      </dgm:t>
    </dgm:pt>
    <dgm:pt modelId="{109F1F75-3599-4AF2-B233-6FC91D66B51F}" type="sibTrans" cxnId="{38A0DEA3-7481-4DA8-BDD1-7D044EF547CD}">
      <dgm:prSet/>
      <dgm:spPr/>
      <dgm:t>
        <a:bodyPr/>
        <a:lstStyle/>
        <a:p>
          <a:endParaRPr lang="en-US" sz="600"/>
        </a:p>
      </dgm:t>
    </dgm:pt>
    <dgm:pt modelId="{CE48E61A-8AAE-4912-BF90-31ED2214B413}">
      <dgm:prSet phldrT="[Text]" custT="1"/>
      <dgm:spPr/>
      <dgm:t>
        <a:bodyPr/>
        <a:lstStyle/>
        <a:p>
          <a:r>
            <a:rPr lang="en-US" sz="850" dirty="0"/>
            <a:t>Chief of External Affairs</a:t>
          </a:r>
        </a:p>
      </dgm:t>
    </dgm:pt>
    <dgm:pt modelId="{17958A36-39B4-4A8F-B5B7-3F5480BC63D8}" type="parTrans" cxnId="{64A9493C-6948-410E-A613-BAA71E44E501}">
      <dgm:prSet/>
      <dgm:spPr/>
      <dgm:t>
        <a:bodyPr/>
        <a:lstStyle/>
        <a:p>
          <a:endParaRPr lang="en-US" sz="600"/>
        </a:p>
      </dgm:t>
    </dgm:pt>
    <dgm:pt modelId="{DE28219A-A51F-4DFF-95F4-7E58DA6526D8}" type="sibTrans" cxnId="{64A9493C-6948-410E-A613-BAA71E44E501}">
      <dgm:prSet/>
      <dgm:spPr/>
      <dgm:t>
        <a:bodyPr/>
        <a:lstStyle/>
        <a:p>
          <a:endParaRPr lang="en-US" sz="600"/>
        </a:p>
      </dgm:t>
    </dgm:pt>
    <dgm:pt modelId="{9DB2327A-2280-459F-A604-CC1A822F427F}">
      <dgm:prSet phldrT="[Text]" custT="1"/>
      <dgm:spPr/>
      <dgm:t>
        <a:bodyPr/>
        <a:lstStyle/>
        <a:p>
          <a:r>
            <a:rPr lang="en-US" sz="850" dirty="0"/>
            <a:t>Chief of Legal Services</a:t>
          </a:r>
        </a:p>
      </dgm:t>
    </dgm:pt>
    <dgm:pt modelId="{684A04F7-0749-40B1-B83A-71B50868A01F}" type="parTrans" cxnId="{98B163FD-1839-45ED-AA93-E90625556ECE}">
      <dgm:prSet/>
      <dgm:spPr/>
      <dgm:t>
        <a:bodyPr/>
        <a:lstStyle/>
        <a:p>
          <a:endParaRPr lang="en-US" sz="600"/>
        </a:p>
      </dgm:t>
    </dgm:pt>
    <dgm:pt modelId="{CEB5CE5C-BF96-4A78-90E9-FE28FAD759EC}" type="sibTrans" cxnId="{98B163FD-1839-45ED-AA93-E90625556ECE}">
      <dgm:prSet/>
      <dgm:spPr/>
      <dgm:t>
        <a:bodyPr/>
        <a:lstStyle/>
        <a:p>
          <a:endParaRPr lang="en-US" sz="600"/>
        </a:p>
      </dgm:t>
    </dgm:pt>
    <dgm:pt modelId="{431E1159-B7FC-446F-93FE-8B886DC05B7B}">
      <dgm:prSet phldrT="[Text]" custT="1"/>
      <dgm:spPr/>
      <dgm:t>
        <a:bodyPr/>
        <a:lstStyle/>
        <a:p>
          <a:r>
            <a:rPr lang="en-US" sz="850" dirty="0"/>
            <a:t>Manager of Programming</a:t>
          </a:r>
        </a:p>
      </dgm:t>
    </dgm:pt>
    <dgm:pt modelId="{6747BA09-EB73-41E4-91F0-393719A8744A}" type="parTrans" cxnId="{95D89306-0281-46BF-B18D-3E34BB0F5067}">
      <dgm:prSet/>
      <dgm:spPr/>
      <dgm:t>
        <a:bodyPr/>
        <a:lstStyle/>
        <a:p>
          <a:endParaRPr lang="en-US" sz="600"/>
        </a:p>
      </dgm:t>
    </dgm:pt>
    <dgm:pt modelId="{C21B7094-EC4D-4857-947B-0B57491F1DAD}" type="sibTrans" cxnId="{95D89306-0281-46BF-B18D-3E34BB0F5067}">
      <dgm:prSet/>
      <dgm:spPr/>
      <dgm:t>
        <a:bodyPr/>
        <a:lstStyle/>
        <a:p>
          <a:endParaRPr lang="en-US" sz="600"/>
        </a:p>
      </dgm:t>
    </dgm:pt>
    <dgm:pt modelId="{4CCAE13E-F07E-4E1D-9A81-AEF438667A62}">
      <dgm:prSet phldrT="[Text]" custT="1"/>
      <dgm:spPr/>
      <dgm:t>
        <a:bodyPr/>
        <a:lstStyle/>
        <a:p>
          <a:r>
            <a:rPr lang="en-US" sz="850" dirty="0"/>
            <a:t>Manager of Planning</a:t>
          </a:r>
        </a:p>
      </dgm:t>
    </dgm:pt>
    <dgm:pt modelId="{83D08ACB-D127-4BBC-874F-9AAC432B6CA7}" type="parTrans" cxnId="{B0F07E87-AB1C-4F60-945E-15D28CD69F76}">
      <dgm:prSet/>
      <dgm:spPr/>
      <dgm:t>
        <a:bodyPr/>
        <a:lstStyle/>
        <a:p>
          <a:endParaRPr lang="en-US" sz="600"/>
        </a:p>
      </dgm:t>
    </dgm:pt>
    <dgm:pt modelId="{0E0B34DC-1C22-40E3-B9F8-6B11E729D1B5}" type="sibTrans" cxnId="{B0F07E87-AB1C-4F60-945E-15D28CD69F76}">
      <dgm:prSet/>
      <dgm:spPr/>
      <dgm:t>
        <a:bodyPr/>
        <a:lstStyle/>
        <a:p>
          <a:endParaRPr lang="en-US" sz="600"/>
        </a:p>
      </dgm:t>
    </dgm:pt>
    <dgm:pt modelId="{3D679152-3F68-41F0-AEBA-40C396E0FF53}">
      <dgm:prSet phldrT="[Text]" custT="1"/>
      <dgm:spPr/>
      <dgm:t>
        <a:bodyPr/>
        <a:lstStyle/>
        <a:p>
          <a:r>
            <a:rPr lang="en-US" sz="850" dirty="0"/>
            <a:t>Program Manager</a:t>
          </a:r>
        </a:p>
      </dgm:t>
    </dgm:pt>
    <dgm:pt modelId="{6CD048CD-5DF3-4329-A6D0-937A88AFBCF0}" type="parTrans" cxnId="{A51582E1-D24C-4F27-B72A-175478CA9538}">
      <dgm:prSet/>
      <dgm:spPr/>
      <dgm:t>
        <a:bodyPr/>
        <a:lstStyle/>
        <a:p>
          <a:endParaRPr lang="en-US" sz="600"/>
        </a:p>
      </dgm:t>
    </dgm:pt>
    <dgm:pt modelId="{9C28E3EF-68C4-4850-9D08-B77C8D778BD0}" type="sibTrans" cxnId="{A51582E1-D24C-4F27-B72A-175478CA9538}">
      <dgm:prSet/>
      <dgm:spPr/>
      <dgm:t>
        <a:bodyPr/>
        <a:lstStyle/>
        <a:p>
          <a:endParaRPr lang="en-US" sz="600"/>
        </a:p>
      </dgm:t>
    </dgm:pt>
    <dgm:pt modelId="{99C93BB3-879E-4A80-AEC0-AE381E9B2182}">
      <dgm:prSet phldrT="[Text]" custT="1"/>
      <dgm:spPr/>
      <dgm:t>
        <a:bodyPr/>
        <a:lstStyle/>
        <a:p>
          <a:r>
            <a:rPr lang="en-US" sz="850" dirty="0"/>
            <a:t>Manager of Design Services</a:t>
          </a:r>
        </a:p>
      </dgm:t>
    </dgm:pt>
    <dgm:pt modelId="{064AD838-CAD4-428B-B020-EA322F56C855}" type="parTrans" cxnId="{4250091B-D2AE-45BF-ACEC-CDFBD190E612}">
      <dgm:prSet/>
      <dgm:spPr/>
      <dgm:t>
        <a:bodyPr/>
        <a:lstStyle/>
        <a:p>
          <a:endParaRPr lang="en-US" sz="600"/>
        </a:p>
      </dgm:t>
    </dgm:pt>
    <dgm:pt modelId="{6D300225-8327-4A63-89CF-51D2DB522AB0}" type="sibTrans" cxnId="{4250091B-D2AE-45BF-ACEC-CDFBD190E612}">
      <dgm:prSet/>
      <dgm:spPr/>
      <dgm:t>
        <a:bodyPr/>
        <a:lstStyle/>
        <a:p>
          <a:endParaRPr lang="en-US" sz="600"/>
        </a:p>
      </dgm:t>
    </dgm:pt>
    <dgm:pt modelId="{1CEE5E9E-CC49-41E9-88E5-D8D525D99454}">
      <dgm:prSet phldrT="[Text]" custT="1"/>
      <dgm:spPr/>
      <dgm:t>
        <a:bodyPr/>
        <a:lstStyle/>
        <a:p>
          <a:r>
            <a:rPr lang="en-US" sz="850" dirty="0"/>
            <a:t>Manager of ROW / 3</a:t>
          </a:r>
          <a:r>
            <a:rPr lang="en-US" sz="850" baseline="30000" dirty="0"/>
            <a:t>rd</a:t>
          </a:r>
          <a:r>
            <a:rPr lang="en-US" sz="850" dirty="0"/>
            <a:t> Party</a:t>
          </a:r>
        </a:p>
      </dgm:t>
    </dgm:pt>
    <dgm:pt modelId="{689AC3B8-71A5-4234-8803-DCB27011D741}" type="parTrans" cxnId="{F9B75D1A-CFCD-46E9-9C45-A1AEAE0EB960}">
      <dgm:prSet/>
      <dgm:spPr/>
      <dgm:t>
        <a:bodyPr/>
        <a:lstStyle/>
        <a:p>
          <a:endParaRPr lang="en-US" sz="600"/>
        </a:p>
      </dgm:t>
    </dgm:pt>
    <dgm:pt modelId="{366FD875-457B-4ABA-95BE-5BB31DE36CD7}" type="sibTrans" cxnId="{F9B75D1A-CFCD-46E9-9C45-A1AEAE0EB960}">
      <dgm:prSet/>
      <dgm:spPr/>
      <dgm:t>
        <a:bodyPr/>
        <a:lstStyle/>
        <a:p>
          <a:endParaRPr lang="en-US" sz="600"/>
        </a:p>
      </dgm:t>
    </dgm:pt>
    <dgm:pt modelId="{67A044BD-A6F0-48C3-A196-4902E0B3D755}">
      <dgm:prSet phldrT="[Text]" custT="1"/>
      <dgm:spPr/>
      <dgm:t>
        <a:bodyPr/>
        <a:lstStyle/>
        <a:p>
          <a:r>
            <a:rPr lang="en-US" sz="850" dirty="0"/>
            <a:t>Construction Manager</a:t>
          </a:r>
        </a:p>
      </dgm:t>
    </dgm:pt>
    <dgm:pt modelId="{0BC7E62D-E728-47FD-AB1D-DBFA6ED2B47A}" type="parTrans" cxnId="{B4B134AF-E3E2-4A2F-9ABE-77062C8F1171}">
      <dgm:prSet/>
      <dgm:spPr/>
      <dgm:t>
        <a:bodyPr/>
        <a:lstStyle/>
        <a:p>
          <a:endParaRPr lang="en-US" sz="600"/>
        </a:p>
      </dgm:t>
    </dgm:pt>
    <dgm:pt modelId="{BE1C4752-A3C8-42B8-BE32-BCC3F8EF7C2C}" type="sibTrans" cxnId="{B4B134AF-E3E2-4A2F-9ABE-77062C8F1171}">
      <dgm:prSet/>
      <dgm:spPr/>
      <dgm:t>
        <a:bodyPr/>
        <a:lstStyle/>
        <a:p>
          <a:endParaRPr lang="en-US" sz="600"/>
        </a:p>
      </dgm:t>
    </dgm:pt>
    <dgm:pt modelId="{C38E2FED-E73E-4C32-AC44-EF5CE0E1F952}">
      <dgm:prSet phldrT="[Text]" custT="1"/>
      <dgm:spPr/>
      <dgm:t>
        <a:bodyPr/>
        <a:lstStyle/>
        <a:p>
          <a:r>
            <a:rPr lang="en-US" sz="850" dirty="0"/>
            <a:t>Manager of Rail Contracts</a:t>
          </a:r>
        </a:p>
      </dgm:t>
    </dgm:pt>
    <dgm:pt modelId="{F6D8E713-CA7C-4DF2-99CB-8317A98FDA79}" type="parTrans" cxnId="{5F7682FE-DFB7-4F68-B7BA-0BC32F49D8AE}">
      <dgm:prSet/>
      <dgm:spPr/>
      <dgm:t>
        <a:bodyPr/>
        <a:lstStyle/>
        <a:p>
          <a:endParaRPr lang="en-US" sz="600"/>
        </a:p>
      </dgm:t>
    </dgm:pt>
    <dgm:pt modelId="{2B3A3599-E5E9-4D88-9C3E-96401C67AA05}" type="sibTrans" cxnId="{5F7682FE-DFB7-4F68-B7BA-0BC32F49D8AE}">
      <dgm:prSet/>
      <dgm:spPr/>
      <dgm:t>
        <a:bodyPr/>
        <a:lstStyle/>
        <a:p>
          <a:endParaRPr lang="en-US" sz="600"/>
        </a:p>
      </dgm:t>
    </dgm:pt>
    <dgm:pt modelId="{4A76D8AD-5310-4DF2-8910-A07927364EF7}">
      <dgm:prSet phldrT="[Text]" custT="1"/>
      <dgm:spPr/>
      <dgm:t>
        <a:bodyPr/>
        <a:lstStyle/>
        <a:p>
          <a:r>
            <a:rPr lang="en-US" sz="850" dirty="0"/>
            <a:t>Manager of Real Estate Management</a:t>
          </a:r>
        </a:p>
      </dgm:t>
    </dgm:pt>
    <dgm:pt modelId="{982B1E8B-B25E-4932-84FA-75A66869B2D8}" type="parTrans" cxnId="{086EA266-C23A-4F1E-B00E-D141333A1CC2}">
      <dgm:prSet/>
      <dgm:spPr/>
      <dgm:t>
        <a:bodyPr/>
        <a:lstStyle/>
        <a:p>
          <a:endParaRPr lang="en-US" sz="600"/>
        </a:p>
      </dgm:t>
    </dgm:pt>
    <dgm:pt modelId="{AA0189CE-3CE7-4471-9294-7AE9F261DC02}" type="sibTrans" cxnId="{086EA266-C23A-4F1E-B00E-D141333A1CC2}">
      <dgm:prSet/>
      <dgm:spPr/>
      <dgm:t>
        <a:bodyPr/>
        <a:lstStyle/>
        <a:p>
          <a:endParaRPr lang="en-US" sz="600"/>
        </a:p>
      </dgm:t>
    </dgm:pt>
    <dgm:pt modelId="{6431B820-AE3E-41A4-BD24-AFA148144E24}">
      <dgm:prSet phldrT="[Text]" custT="1"/>
      <dgm:spPr/>
      <dgm:t>
        <a:bodyPr/>
        <a:lstStyle/>
        <a:p>
          <a:r>
            <a:rPr lang="en-US" sz="850" dirty="0"/>
            <a:t>Director of Government Affairs</a:t>
          </a:r>
        </a:p>
      </dgm:t>
    </dgm:pt>
    <dgm:pt modelId="{617344D6-379C-4417-9AD9-653452B0975D}" type="parTrans" cxnId="{AE47A96E-F4AD-4E03-8BED-4756DEB06AA7}">
      <dgm:prSet/>
      <dgm:spPr/>
      <dgm:t>
        <a:bodyPr/>
        <a:lstStyle/>
        <a:p>
          <a:endParaRPr lang="en-US" sz="600"/>
        </a:p>
      </dgm:t>
    </dgm:pt>
    <dgm:pt modelId="{930E6150-E8F5-4840-8D2C-A676C2CA9889}" type="sibTrans" cxnId="{AE47A96E-F4AD-4E03-8BED-4756DEB06AA7}">
      <dgm:prSet/>
      <dgm:spPr/>
      <dgm:t>
        <a:bodyPr/>
        <a:lstStyle/>
        <a:p>
          <a:endParaRPr lang="en-US" sz="600"/>
        </a:p>
      </dgm:t>
    </dgm:pt>
    <dgm:pt modelId="{1216DDAD-FCE7-425E-96E2-BC2A71C68CCD}">
      <dgm:prSet phldrT="[Text]" custT="1"/>
      <dgm:spPr/>
      <dgm:t>
        <a:bodyPr/>
        <a:lstStyle/>
        <a:p>
          <a:r>
            <a:rPr lang="en-US" sz="850" dirty="0"/>
            <a:t>Director of Marketing &amp; Media Relations </a:t>
          </a:r>
        </a:p>
      </dgm:t>
    </dgm:pt>
    <dgm:pt modelId="{8681D7DA-A03C-4E45-995F-0E84970353F4}" type="parTrans" cxnId="{56AE24B1-DA50-4441-A6EA-D9C362391B40}">
      <dgm:prSet/>
      <dgm:spPr/>
      <dgm:t>
        <a:bodyPr/>
        <a:lstStyle/>
        <a:p>
          <a:endParaRPr lang="en-US" sz="600"/>
        </a:p>
      </dgm:t>
    </dgm:pt>
    <dgm:pt modelId="{8ADDA421-C494-4B59-8AD8-3AC7B11D41D0}" type="sibTrans" cxnId="{56AE24B1-DA50-4441-A6EA-D9C362391B40}">
      <dgm:prSet/>
      <dgm:spPr/>
      <dgm:t>
        <a:bodyPr/>
        <a:lstStyle/>
        <a:p>
          <a:endParaRPr lang="en-US" sz="600"/>
        </a:p>
      </dgm:t>
    </dgm:pt>
    <dgm:pt modelId="{91FC24DB-0A97-404C-BAD7-2A23B877EC48}">
      <dgm:prSet phldrT="[Text]" custT="1"/>
      <dgm:spPr/>
      <dgm:t>
        <a:bodyPr/>
        <a:lstStyle/>
        <a:p>
          <a:r>
            <a:rPr lang="en-US" sz="850" dirty="0"/>
            <a:t>Director of Budget &amp; Financial Planning</a:t>
          </a:r>
        </a:p>
      </dgm:t>
    </dgm:pt>
    <dgm:pt modelId="{51A58F00-4634-4E6B-8072-0FB20C5E6D5D}" type="parTrans" cxnId="{1CB933D9-DF93-4A80-B982-65EE2CBCD178}">
      <dgm:prSet/>
      <dgm:spPr/>
      <dgm:t>
        <a:bodyPr/>
        <a:lstStyle/>
        <a:p>
          <a:endParaRPr lang="en-US"/>
        </a:p>
      </dgm:t>
    </dgm:pt>
    <dgm:pt modelId="{58DD2C0E-CBD8-43CF-9D7E-06EA3CF0B315}" type="sibTrans" cxnId="{1CB933D9-DF93-4A80-B982-65EE2CBCD178}">
      <dgm:prSet/>
      <dgm:spPr/>
      <dgm:t>
        <a:bodyPr/>
        <a:lstStyle/>
        <a:p>
          <a:endParaRPr lang="en-US"/>
        </a:p>
      </dgm:t>
    </dgm:pt>
    <dgm:pt modelId="{4A522E20-8E50-4378-801E-24FB065A1D1C}">
      <dgm:prSet phldrT="[Text]" custT="1"/>
      <dgm:spPr/>
      <dgm:t>
        <a:bodyPr/>
        <a:lstStyle/>
        <a:p>
          <a:r>
            <a:rPr lang="en-US" sz="850" dirty="0"/>
            <a:t>Director of Accounting &amp; Reporting</a:t>
          </a:r>
        </a:p>
      </dgm:t>
    </dgm:pt>
    <dgm:pt modelId="{31462480-AE14-4FFB-A79B-89CC83DA3580}" type="parTrans" cxnId="{9EADDCF3-DA13-4966-B440-71C5B619CD47}">
      <dgm:prSet/>
      <dgm:spPr/>
      <dgm:t>
        <a:bodyPr/>
        <a:lstStyle/>
        <a:p>
          <a:endParaRPr lang="en-US"/>
        </a:p>
      </dgm:t>
    </dgm:pt>
    <dgm:pt modelId="{C5D7DA1A-495A-4CC5-9E58-BE540D14D71C}" type="sibTrans" cxnId="{9EADDCF3-DA13-4966-B440-71C5B619CD47}">
      <dgm:prSet/>
      <dgm:spPr/>
      <dgm:t>
        <a:bodyPr/>
        <a:lstStyle/>
        <a:p>
          <a:endParaRPr lang="en-US"/>
        </a:p>
      </dgm:t>
    </dgm:pt>
    <dgm:pt modelId="{4D5D5437-0A67-4FEC-ADD3-EDC04DA81131}">
      <dgm:prSet phldrT="[Text]" custT="1"/>
      <dgm:spPr/>
      <dgm:t>
        <a:bodyPr/>
        <a:lstStyle/>
        <a:p>
          <a:r>
            <a:rPr lang="en-US" sz="850" dirty="0"/>
            <a:t>Director of Treasury &amp; Cash Management</a:t>
          </a:r>
        </a:p>
      </dgm:t>
    </dgm:pt>
    <dgm:pt modelId="{7BE2ACA0-F363-4FF9-A26B-5471FD531856}" type="parTrans" cxnId="{6E5DBE9A-9E92-4E5B-BF87-729826DBDEC9}">
      <dgm:prSet/>
      <dgm:spPr/>
      <dgm:t>
        <a:bodyPr/>
        <a:lstStyle/>
        <a:p>
          <a:endParaRPr lang="en-US"/>
        </a:p>
      </dgm:t>
    </dgm:pt>
    <dgm:pt modelId="{F55D50EF-49D8-4F54-A1CD-0A883746DCF7}" type="sibTrans" cxnId="{6E5DBE9A-9E92-4E5B-BF87-729826DBDEC9}">
      <dgm:prSet/>
      <dgm:spPr/>
      <dgm:t>
        <a:bodyPr/>
        <a:lstStyle/>
        <a:p>
          <a:endParaRPr lang="en-US"/>
        </a:p>
      </dgm:t>
    </dgm:pt>
    <dgm:pt modelId="{F8F2DB76-C3BC-41E1-B324-C197DE20F063}">
      <dgm:prSet phldrT="[Text]" custT="1"/>
      <dgm:spPr/>
      <dgm:t>
        <a:bodyPr/>
        <a:lstStyle/>
        <a:p>
          <a:r>
            <a:rPr lang="en-US" sz="850" dirty="0"/>
            <a:t>Construction Contracting</a:t>
          </a:r>
        </a:p>
      </dgm:t>
    </dgm:pt>
    <dgm:pt modelId="{E1D73189-8845-4270-A59E-BFA73DA4A7EF}" type="parTrans" cxnId="{4864AA42-6927-4BF5-9D10-45D9EEF43F6B}">
      <dgm:prSet/>
      <dgm:spPr/>
      <dgm:t>
        <a:bodyPr/>
        <a:lstStyle/>
        <a:p>
          <a:endParaRPr lang="en-US"/>
        </a:p>
      </dgm:t>
    </dgm:pt>
    <dgm:pt modelId="{C2234B4B-AA9E-4B94-9ED2-51D1212EB871}" type="sibTrans" cxnId="{4864AA42-6927-4BF5-9D10-45D9EEF43F6B}">
      <dgm:prSet/>
      <dgm:spPr/>
      <dgm:t>
        <a:bodyPr/>
        <a:lstStyle/>
        <a:p>
          <a:endParaRPr lang="en-US"/>
        </a:p>
      </dgm:t>
    </dgm:pt>
    <dgm:pt modelId="{955958C1-3023-4DA6-8D4F-BB5A8B7DBF9C}">
      <dgm:prSet phldrT="[Text]" custT="1"/>
      <dgm:spPr/>
      <dgm:t>
        <a:bodyPr/>
        <a:lstStyle/>
        <a:p>
          <a:r>
            <a:rPr lang="en-US" sz="850" dirty="0"/>
            <a:t>Real Estate Contracting</a:t>
          </a:r>
        </a:p>
      </dgm:t>
    </dgm:pt>
    <dgm:pt modelId="{72976B09-A4F9-4F9F-9B09-9BA83048528A}" type="parTrans" cxnId="{40A5646C-23AC-472A-8A76-61504873A6CD}">
      <dgm:prSet/>
      <dgm:spPr/>
      <dgm:t>
        <a:bodyPr/>
        <a:lstStyle/>
        <a:p>
          <a:endParaRPr lang="en-US"/>
        </a:p>
      </dgm:t>
    </dgm:pt>
    <dgm:pt modelId="{02DC571B-DE67-4326-A8CC-52FADB17049A}" type="sibTrans" cxnId="{40A5646C-23AC-472A-8A76-61504873A6CD}">
      <dgm:prSet/>
      <dgm:spPr/>
      <dgm:t>
        <a:bodyPr/>
        <a:lstStyle/>
        <a:p>
          <a:endParaRPr lang="en-US"/>
        </a:p>
      </dgm:t>
    </dgm:pt>
    <dgm:pt modelId="{3FA62502-3770-47D6-8142-355998DC0261}" type="pres">
      <dgm:prSet presAssocID="{A3965CF5-2509-4A14-A4C1-11715EF83F66}" presName="hierChild1" presStyleCnt="0">
        <dgm:presLayoutVars>
          <dgm:chPref val="1"/>
          <dgm:dir/>
          <dgm:animOne val="branch"/>
          <dgm:animLvl val="lvl"/>
          <dgm:resizeHandles/>
        </dgm:presLayoutVars>
      </dgm:prSet>
      <dgm:spPr/>
      <dgm:t>
        <a:bodyPr/>
        <a:lstStyle/>
        <a:p>
          <a:endParaRPr lang="en-US"/>
        </a:p>
      </dgm:t>
    </dgm:pt>
    <dgm:pt modelId="{3CA0F79F-B4DE-450B-8186-EEAEC10D14D9}" type="pres">
      <dgm:prSet presAssocID="{59454BCE-0FC0-48D5-AE15-A05C80CF4733}" presName="hierRoot1" presStyleCnt="0"/>
      <dgm:spPr/>
    </dgm:pt>
    <dgm:pt modelId="{CA9900E3-0079-4EFD-8108-EB4A119C98A9}" type="pres">
      <dgm:prSet presAssocID="{59454BCE-0FC0-48D5-AE15-A05C80CF4733}" presName="composite" presStyleCnt="0"/>
      <dgm:spPr/>
    </dgm:pt>
    <dgm:pt modelId="{CC44509B-5F96-49AD-97C1-8E37B64C7971}" type="pres">
      <dgm:prSet presAssocID="{59454BCE-0FC0-48D5-AE15-A05C80CF4733}" presName="background" presStyleLbl="node0" presStyleIdx="0" presStyleCnt="2"/>
      <dgm:spPr/>
    </dgm:pt>
    <dgm:pt modelId="{FCCFB374-21D2-4983-8EE5-3309B8FBA7FE}" type="pres">
      <dgm:prSet presAssocID="{59454BCE-0FC0-48D5-AE15-A05C80CF4733}" presName="text" presStyleLbl="fgAcc0" presStyleIdx="0" presStyleCnt="2" custScaleX="462764" custScaleY="653360" custLinFactY="-174504" custLinFactNeighborX="-79618" custLinFactNeighborY="-200000">
        <dgm:presLayoutVars>
          <dgm:chPref val="3"/>
        </dgm:presLayoutVars>
      </dgm:prSet>
      <dgm:spPr/>
      <dgm:t>
        <a:bodyPr/>
        <a:lstStyle/>
        <a:p>
          <a:endParaRPr lang="en-US"/>
        </a:p>
      </dgm:t>
    </dgm:pt>
    <dgm:pt modelId="{120BE98A-A103-4070-889B-3F2A83868470}" type="pres">
      <dgm:prSet presAssocID="{59454BCE-0FC0-48D5-AE15-A05C80CF4733}" presName="hierChild2" presStyleCnt="0"/>
      <dgm:spPr/>
    </dgm:pt>
    <dgm:pt modelId="{5DD4D489-1215-449C-8450-D7F95F5FE976}" type="pres">
      <dgm:prSet presAssocID="{F5B3BF50-F8BB-40A1-912C-7E3A548EA62E}" presName="Name10" presStyleLbl="parChTrans1D2" presStyleIdx="0" presStyleCnt="5"/>
      <dgm:spPr/>
      <dgm:t>
        <a:bodyPr/>
        <a:lstStyle/>
        <a:p>
          <a:endParaRPr lang="en-US"/>
        </a:p>
      </dgm:t>
    </dgm:pt>
    <dgm:pt modelId="{FEA98908-C4F7-43D1-AE0C-CCA790A560E1}" type="pres">
      <dgm:prSet presAssocID="{0C7E0E38-C016-423F-AE40-93DFD83BFCD6}" presName="hierRoot2" presStyleCnt="0"/>
      <dgm:spPr/>
    </dgm:pt>
    <dgm:pt modelId="{14012C82-EE2C-4EC4-95FF-379A33D8C33E}" type="pres">
      <dgm:prSet presAssocID="{0C7E0E38-C016-423F-AE40-93DFD83BFCD6}" presName="composite2" presStyleCnt="0"/>
      <dgm:spPr/>
    </dgm:pt>
    <dgm:pt modelId="{F2C40087-3892-41FA-8491-B6889717588A}" type="pres">
      <dgm:prSet presAssocID="{0C7E0E38-C016-423F-AE40-93DFD83BFCD6}" presName="background2" presStyleLbl="node2" presStyleIdx="0" presStyleCnt="5"/>
      <dgm:spPr/>
    </dgm:pt>
    <dgm:pt modelId="{FB531233-E387-458F-8332-997763FABF4B}" type="pres">
      <dgm:prSet presAssocID="{0C7E0E38-C016-423F-AE40-93DFD83BFCD6}" presName="text2" presStyleLbl="fgAcc2" presStyleIdx="0" presStyleCnt="5" custScaleX="462764" custScaleY="653360" custLinFactX="-76925" custLinFactNeighborX="-100000">
        <dgm:presLayoutVars>
          <dgm:chPref val="3"/>
        </dgm:presLayoutVars>
      </dgm:prSet>
      <dgm:spPr/>
      <dgm:t>
        <a:bodyPr/>
        <a:lstStyle/>
        <a:p>
          <a:endParaRPr lang="en-US"/>
        </a:p>
      </dgm:t>
    </dgm:pt>
    <dgm:pt modelId="{E37662DB-EB1A-45C1-9A5F-F18C85DC6B0E}" type="pres">
      <dgm:prSet presAssocID="{0C7E0E38-C016-423F-AE40-93DFD83BFCD6}" presName="hierChild3" presStyleCnt="0"/>
      <dgm:spPr/>
    </dgm:pt>
    <dgm:pt modelId="{0E4FABA7-EB6C-4A70-ACD9-575963AED983}" type="pres">
      <dgm:prSet presAssocID="{7527914B-4B18-4926-BDEA-0D9DB7E77CE4}" presName="Name17" presStyleLbl="parChTrans1D3" presStyleIdx="0" presStyleCnt="13"/>
      <dgm:spPr/>
      <dgm:t>
        <a:bodyPr/>
        <a:lstStyle/>
        <a:p>
          <a:endParaRPr lang="en-US"/>
        </a:p>
      </dgm:t>
    </dgm:pt>
    <dgm:pt modelId="{2153C5F2-6010-46F5-968A-E51B0E19513F}" type="pres">
      <dgm:prSet presAssocID="{2FDFB90C-F84E-4785-87B4-F3620395857A}" presName="hierRoot3" presStyleCnt="0"/>
      <dgm:spPr/>
    </dgm:pt>
    <dgm:pt modelId="{23219C29-B404-4327-AF27-5A6FB3A35453}" type="pres">
      <dgm:prSet presAssocID="{2FDFB90C-F84E-4785-87B4-F3620395857A}" presName="composite3" presStyleCnt="0"/>
      <dgm:spPr/>
    </dgm:pt>
    <dgm:pt modelId="{5F588A33-A1A8-4B72-8348-68AD22C2A50B}" type="pres">
      <dgm:prSet presAssocID="{2FDFB90C-F84E-4785-87B4-F3620395857A}" presName="background3" presStyleLbl="node3" presStyleIdx="0" presStyleCnt="13"/>
      <dgm:spPr/>
    </dgm:pt>
    <dgm:pt modelId="{2B22B12A-ACE0-44B6-8201-8FB2E2C26E31}" type="pres">
      <dgm:prSet presAssocID="{2FDFB90C-F84E-4785-87B4-F3620395857A}" presName="text3" presStyleLbl="fgAcc3" presStyleIdx="0" presStyleCnt="13" custScaleX="526010" custScaleY="653360" custLinFactX="100000" custLinFactNeighborX="103665" custLinFactNeighborY="89491">
        <dgm:presLayoutVars>
          <dgm:chPref val="3"/>
        </dgm:presLayoutVars>
      </dgm:prSet>
      <dgm:spPr/>
      <dgm:t>
        <a:bodyPr/>
        <a:lstStyle/>
        <a:p>
          <a:endParaRPr lang="en-US"/>
        </a:p>
      </dgm:t>
    </dgm:pt>
    <dgm:pt modelId="{C519880C-1887-4620-BFBD-5B35C2CED71E}" type="pres">
      <dgm:prSet presAssocID="{2FDFB90C-F84E-4785-87B4-F3620395857A}" presName="hierChild4" presStyleCnt="0"/>
      <dgm:spPr/>
    </dgm:pt>
    <dgm:pt modelId="{55D3BBBF-0982-4DB1-89C7-29626E218C63}" type="pres">
      <dgm:prSet presAssocID="{6747BA09-EB73-41E4-91F0-393719A8744A}" presName="Name23" presStyleLbl="parChTrans1D4" presStyleIdx="0" presStyleCnt="8"/>
      <dgm:spPr/>
      <dgm:t>
        <a:bodyPr/>
        <a:lstStyle/>
        <a:p>
          <a:endParaRPr lang="en-US"/>
        </a:p>
      </dgm:t>
    </dgm:pt>
    <dgm:pt modelId="{CB45F441-BB65-4A20-99E6-39F09576E1C4}" type="pres">
      <dgm:prSet presAssocID="{431E1159-B7FC-446F-93FE-8B886DC05B7B}" presName="hierRoot4" presStyleCnt="0"/>
      <dgm:spPr/>
    </dgm:pt>
    <dgm:pt modelId="{808DE297-5A62-449B-8C00-AE35030027B2}" type="pres">
      <dgm:prSet presAssocID="{431E1159-B7FC-446F-93FE-8B886DC05B7B}" presName="composite4" presStyleCnt="0"/>
      <dgm:spPr/>
    </dgm:pt>
    <dgm:pt modelId="{DF87A400-2DF3-4089-9BD5-1CDD714639C4}" type="pres">
      <dgm:prSet presAssocID="{431E1159-B7FC-446F-93FE-8B886DC05B7B}" presName="background4" presStyleLbl="node4" presStyleIdx="0" presStyleCnt="8"/>
      <dgm:spPr/>
    </dgm:pt>
    <dgm:pt modelId="{93D475C4-DB2B-4425-B233-FDAF0BF7D17E}" type="pres">
      <dgm:prSet presAssocID="{431E1159-B7FC-446F-93FE-8B886DC05B7B}" presName="text4" presStyleLbl="fgAcc4" presStyleIdx="0" presStyleCnt="8" custScaleX="517950" custScaleY="653360" custLinFactX="74678" custLinFactY="489112" custLinFactNeighborX="100000" custLinFactNeighborY="500000">
        <dgm:presLayoutVars>
          <dgm:chPref val="3"/>
        </dgm:presLayoutVars>
      </dgm:prSet>
      <dgm:spPr/>
      <dgm:t>
        <a:bodyPr/>
        <a:lstStyle/>
        <a:p>
          <a:endParaRPr lang="en-US"/>
        </a:p>
      </dgm:t>
    </dgm:pt>
    <dgm:pt modelId="{9524D943-A36F-4521-895A-F09E9E79D840}" type="pres">
      <dgm:prSet presAssocID="{431E1159-B7FC-446F-93FE-8B886DC05B7B}" presName="hierChild5" presStyleCnt="0"/>
      <dgm:spPr/>
    </dgm:pt>
    <dgm:pt modelId="{79F758EB-8028-479A-A84A-12B9D650D5C3}" type="pres">
      <dgm:prSet presAssocID="{83D08ACB-D127-4BBC-874F-9AAC432B6CA7}" presName="Name23" presStyleLbl="parChTrans1D4" presStyleIdx="1" presStyleCnt="8"/>
      <dgm:spPr/>
      <dgm:t>
        <a:bodyPr/>
        <a:lstStyle/>
        <a:p>
          <a:endParaRPr lang="en-US"/>
        </a:p>
      </dgm:t>
    </dgm:pt>
    <dgm:pt modelId="{7C840E63-F5E7-4659-96F4-FED90BD122C8}" type="pres">
      <dgm:prSet presAssocID="{4CCAE13E-F07E-4E1D-9A81-AEF438667A62}" presName="hierRoot4" presStyleCnt="0"/>
      <dgm:spPr/>
    </dgm:pt>
    <dgm:pt modelId="{8C2112B3-73A7-413B-BBB5-063AC8555736}" type="pres">
      <dgm:prSet presAssocID="{4CCAE13E-F07E-4E1D-9A81-AEF438667A62}" presName="composite4" presStyleCnt="0"/>
      <dgm:spPr/>
    </dgm:pt>
    <dgm:pt modelId="{551CB819-1AC6-42E9-A175-41F14B903665}" type="pres">
      <dgm:prSet presAssocID="{4CCAE13E-F07E-4E1D-9A81-AEF438667A62}" presName="background4" presStyleLbl="node4" presStyleIdx="1" presStyleCnt="8"/>
      <dgm:spPr/>
    </dgm:pt>
    <dgm:pt modelId="{EF29991F-45FD-425F-B7AB-44CDD720AF7C}" type="pres">
      <dgm:prSet presAssocID="{4CCAE13E-F07E-4E1D-9A81-AEF438667A62}" presName="text4" presStyleLbl="fgAcc4" presStyleIdx="1" presStyleCnt="8" custScaleX="462764" custScaleY="653360" custLinFactX="100000" custLinFactY="489112" custLinFactNeighborX="100407" custLinFactNeighborY="500000">
        <dgm:presLayoutVars>
          <dgm:chPref val="3"/>
        </dgm:presLayoutVars>
      </dgm:prSet>
      <dgm:spPr/>
      <dgm:t>
        <a:bodyPr/>
        <a:lstStyle/>
        <a:p>
          <a:endParaRPr lang="en-US"/>
        </a:p>
      </dgm:t>
    </dgm:pt>
    <dgm:pt modelId="{560E149F-D9E0-4393-A5D3-EC9CD11EC7C4}" type="pres">
      <dgm:prSet presAssocID="{4CCAE13E-F07E-4E1D-9A81-AEF438667A62}" presName="hierChild5" presStyleCnt="0"/>
      <dgm:spPr/>
    </dgm:pt>
    <dgm:pt modelId="{F9B3F8FD-0368-4F0F-A29A-61269B1B4C74}" type="pres">
      <dgm:prSet presAssocID="{1D061FAA-4F16-4049-A995-A467EDF3A6B0}" presName="Name17" presStyleLbl="parChTrans1D3" presStyleIdx="1" presStyleCnt="13"/>
      <dgm:spPr/>
      <dgm:t>
        <a:bodyPr/>
        <a:lstStyle/>
        <a:p>
          <a:endParaRPr lang="en-US"/>
        </a:p>
      </dgm:t>
    </dgm:pt>
    <dgm:pt modelId="{0C444ACE-61C4-4D03-B34E-1A16B13B790D}" type="pres">
      <dgm:prSet presAssocID="{14AA68A2-B06B-4C31-BD32-9CB40DBE35A0}" presName="hierRoot3" presStyleCnt="0"/>
      <dgm:spPr/>
    </dgm:pt>
    <dgm:pt modelId="{92574727-BF6F-4461-9AA4-AD7DA7931EC1}" type="pres">
      <dgm:prSet presAssocID="{14AA68A2-B06B-4C31-BD32-9CB40DBE35A0}" presName="composite3" presStyleCnt="0"/>
      <dgm:spPr/>
    </dgm:pt>
    <dgm:pt modelId="{41A320B3-C1B1-4CA4-81FF-7A622BAB3175}" type="pres">
      <dgm:prSet presAssocID="{14AA68A2-B06B-4C31-BD32-9CB40DBE35A0}" presName="background3" presStyleLbl="node3" presStyleIdx="1" presStyleCnt="13"/>
      <dgm:spPr/>
    </dgm:pt>
    <dgm:pt modelId="{C540F1B0-F60D-45F0-A96F-9672389483E3}" type="pres">
      <dgm:prSet presAssocID="{14AA68A2-B06B-4C31-BD32-9CB40DBE35A0}" presName="text3" presStyleLbl="fgAcc3" presStyleIdx="1" presStyleCnt="13" custScaleX="627898" custScaleY="653360" custLinFactX="-82836" custLinFactNeighborX="-100000" custLinFactNeighborY="89491">
        <dgm:presLayoutVars>
          <dgm:chPref val="3"/>
        </dgm:presLayoutVars>
      </dgm:prSet>
      <dgm:spPr/>
      <dgm:t>
        <a:bodyPr/>
        <a:lstStyle/>
        <a:p>
          <a:endParaRPr lang="en-US"/>
        </a:p>
      </dgm:t>
    </dgm:pt>
    <dgm:pt modelId="{5F507F4F-CF52-4476-B8F6-F498697ACF18}" type="pres">
      <dgm:prSet presAssocID="{14AA68A2-B06B-4C31-BD32-9CB40DBE35A0}" presName="hierChild4" presStyleCnt="0"/>
      <dgm:spPr/>
    </dgm:pt>
    <dgm:pt modelId="{E787FC96-2EE5-46C4-90B5-16ABF5F91DC1}" type="pres">
      <dgm:prSet presAssocID="{6CD048CD-5DF3-4329-A6D0-937A88AFBCF0}" presName="Name23" presStyleLbl="parChTrans1D4" presStyleIdx="2" presStyleCnt="8"/>
      <dgm:spPr/>
      <dgm:t>
        <a:bodyPr/>
        <a:lstStyle/>
        <a:p>
          <a:endParaRPr lang="en-US"/>
        </a:p>
      </dgm:t>
    </dgm:pt>
    <dgm:pt modelId="{63B2B4FB-ACBF-4A7A-826F-AC97D27E3E85}" type="pres">
      <dgm:prSet presAssocID="{3D679152-3F68-41F0-AEBA-40C396E0FF53}" presName="hierRoot4" presStyleCnt="0"/>
      <dgm:spPr/>
    </dgm:pt>
    <dgm:pt modelId="{B19BEC89-6AC8-4AFD-B2D1-F09401C4DA06}" type="pres">
      <dgm:prSet presAssocID="{3D679152-3F68-41F0-AEBA-40C396E0FF53}" presName="composite4" presStyleCnt="0"/>
      <dgm:spPr/>
    </dgm:pt>
    <dgm:pt modelId="{BCC8435A-0CA3-4930-9D0E-26602EE7D09E}" type="pres">
      <dgm:prSet presAssocID="{3D679152-3F68-41F0-AEBA-40C396E0FF53}" presName="background4" presStyleLbl="node4" presStyleIdx="2" presStyleCnt="8"/>
      <dgm:spPr/>
    </dgm:pt>
    <dgm:pt modelId="{0D1A466A-3E45-472B-B809-17F70F8A195C}" type="pres">
      <dgm:prSet presAssocID="{3D679152-3F68-41F0-AEBA-40C396E0FF53}" presName="text4" presStyleLbl="fgAcc4" presStyleIdx="2" presStyleCnt="8" custScaleX="462764" custScaleY="653360" custLinFactX="-100000" custLinFactY="90091" custLinFactNeighborX="-126661" custLinFactNeighborY="100000">
        <dgm:presLayoutVars>
          <dgm:chPref val="3"/>
        </dgm:presLayoutVars>
      </dgm:prSet>
      <dgm:spPr/>
      <dgm:t>
        <a:bodyPr/>
        <a:lstStyle/>
        <a:p>
          <a:endParaRPr lang="en-US"/>
        </a:p>
      </dgm:t>
    </dgm:pt>
    <dgm:pt modelId="{50702C03-3145-425E-9061-9FAB8E4F99AB}" type="pres">
      <dgm:prSet presAssocID="{3D679152-3F68-41F0-AEBA-40C396E0FF53}" presName="hierChild5" presStyleCnt="0"/>
      <dgm:spPr/>
    </dgm:pt>
    <dgm:pt modelId="{CFDFD9DB-625F-441D-999F-34D390986FD5}" type="pres">
      <dgm:prSet presAssocID="{064AD838-CAD4-428B-B020-EA322F56C855}" presName="Name23" presStyleLbl="parChTrans1D4" presStyleIdx="3" presStyleCnt="8"/>
      <dgm:spPr/>
      <dgm:t>
        <a:bodyPr/>
        <a:lstStyle/>
        <a:p>
          <a:endParaRPr lang="en-US"/>
        </a:p>
      </dgm:t>
    </dgm:pt>
    <dgm:pt modelId="{79954F17-180C-4B51-941D-5B7A81D1205F}" type="pres">
      <dgm:prSet presAssocID="{99C93BB3-879E-4A80-AEC0-AE381E9B2182}" presName="hierRoot4" presStyleCnt="0"/>
      <dgm:spPr/>
    </dgm:pt>
    <dgm:pt modelId="{A43539F9-B4D7-4230-AF83-A747B223CEF6}" type="pres">
      <dgm:prSet presAssocID="{99C93BB3-879E-4A80-AEC0-AE381E9B2182}" presName="composite4" presStyleCnt="0"/>
      <dgm:spPr/>
    </dgm:pt>
    <dgm:pt modelId="{07E684F4-FE15-40B9-BF9C-FB8A719A0EC5}" type="pres">
      <dgm:prSet presAssocID="{99C93BB3-879E-4A80-AEC0-AE381E9B2182}" presName="background4" presStyleLbl="node4" presStyleIdx="3" presStyleCnt="8"/>
      <dgm:spPr/>
    </dgm:pt>
    <dgm:pt modelId="{09D6834B-62D2-413B-AFD6-F3429BE13453}" type="pres">
      <dgm:prSet presAssocID="{99C93BB3-879E-4A80-AEC0-AE381E9B2182}" presName="text4" presStyleLbl="fgAcc4" presStyleIdx="3" presStyleCnt="8" custScaleX="462764" custScaleY="653360" custLinFactX="-100000" custLinFactY="90091" custLinFactNeighborX="-105115" custLinFactNeighborY="100000">
        <dgm:presLayoutVars>
          <dgm:chPref val="3"/>
        </dgm:presLayoutVars>
      </dgm:prSet>
      <dgm:spPr/>
      <dgm:t>
        <a:bodyPr/>
        <a:lstStyle/>
        <a:p>
          <a:endParaRPr lang="en-US"/>
        </a:p>
      </dgm:t>
    </dgm:pt>
    <dgm:pt modelId="{5F958F0F-36C3-4803-A469-4B4F72BCE6EC}" type="pres">
      <dgm:prSet presAssocID="{99C93BB3-879E-4A80-AEC0-AE381E9B2182}" presName="hierChild5" presStyleCnt="0"/>
      <dgm:spPr/>
    </dgm:pt>
    <dgm:pt modelId="{F86267CB-12F4-4A27-B15B-245736C86F6B}" type="pres">
      <dgm:prSet presAssocID="{689AC3B8-71A5-4234-8803-DCB27011D741}" presName="Name23" presStyleLbl="parChTrans1D4" presStyleIdx="4" presStyleCnt="8"/>
      <dgm:spPr/>
      <dgm:t>
        <a:bodyPr/>
        <a:lstStyle/>
        <a:p>
          <a:endParaRPr lang="en-US"/>
        </a:p>
      </dgm:t>
    </dgm:pt>
    <dgm:pt modelId="{9E246B09-83BA-4249-A49E-3F3A81C8EC09}" type="pres">
      <dgm:prSet presAssocID="{1CEE5E9E-CC49-41E9-88E5-D8D525D99454}" presName="hierRoot4" presStyleCnt="0"/>
      <dgm:spPr/>
    </dgm:pt>
    <dgm:pt modelId="{8392D2A8-AE89-4743-AC39-C3A3573D58AF}" type="pres">
      <dgm:prSet presAssocID="{1CEE5E9E-CC49-41E9-88E5-D8D525D99454}" presName="composite4" presStyleCnt="0"/>
      <dgm:spPr/>
    </dgm:pt>
    <dgm:pt modelId="{E077B0B9-1D1E-467D-827A-9C79A383E47F}" type="pres">
      <dgm:prSet presAssocID="{1CEE5E9E-CC49-41E9-88E5-D8D525D99454}" presName="background4" presStyleLbl="node4" presStyleIdx="4" presStyleCnt="8"/>
      <dgm:spPr/>
    </dgm:pt>
    <dgm:pt modelId="{09ADFC4D-10BB-4F6E-9EF7-3DE39C43AE07}" type="pres">
      <dgm:prSet presAssocID="{1CEE5E9E-CC49-41E9-88E5-D8D525D99454}" presName="text4" presStyleLbl="fgAcc4" presStyleIdx="4" presStyleCnt="8" custScaleX="462764" custScaleY="653360" custLinFactX="-90751" custLinFactY="90091" custLinFactNeighborX="-100000" custLinFactNeighborY="100000">
        <dgm:presLayoutVars>
          <dgm:chPref val="3"/>
        </dgm:presLayoutVars>
      </dgm:prSet>
      <dgm:spPr/>
      <dgm:t>
        <a:bodyPr/>
        <a:lstStyle/>
        <a:p>
          <a:endParaRPr lang="en-US"/>
        </a:p>
      </dgm:t>
    </dgm:pt>
    <dgm:pt modelId="{8171775E-A152-4FB9-A45F-0C93AB9A846E}" type="pres">
      <dgm:prSet presAssocID="{1CEE5E9E-CC49-41E9-88E5-D8D525D99454}" presName="hierChild5" presStyleCnt="0"/>
      <dgm:spPr/>
    </dgm:pt>
    <dgm:pt modelId="{68CBA695-ED47-45FF-9114-F2CD3078FC9D}" type="pres">
      <dgm:prSet presAssocID="{0BC7E62D-E728-47FD-AB1D-DBFA6ED2B47A}" presName="Name23" presStyleLbl="parChTrans1D4" presStyleIdx="5" presStyleCnt="8"/>
      <dgm:spPr/>
      <dgm:t>
        <a:bodyPr/>
        <a:lstStyle/>
        <a:p>
          <a:endParaRPr lang="en-US"/>
        </a:p>
      </dgm:t>
    </dgm:pt>
    <dgm:pt modelId="{58A0B752-8CA9-4ED0-A6B3-25B06BABB0BD}" type="pres">
      <dgm:prSet presAssocID="{67A044BD-A6F0-48C3-A196-4902E0B3D755}" presName="hierRoot4" presStyleCnt="0"/>
      <dgm:spPr/>
    </dgm:pt>
    <dgm:pt modelId="{E71B6A66-CB3C-4B91-B463-A9978937123C}" type="pres">
      <dgm:prSet presAssocID="{67A044BD-A6F0-48C3-A196-4902E0B3D755}" presName="composite4" presStyleCnt="0"/>
      <dgm:spPr/>
    </dgm:pt>
    <dgm:pt modelId="{382B325B-7E31-4C4C-9BD1-6BB97B2AD37B}" type="pres">
      <dgm:prSet presAssocID="{67A044BD-A6F0-48C3-A196-4902E0B3D755}" presName="background4" presStyleLbl="node4" presStyleIdx="5" presStyleCnt="8"/>
      <dgm:spPr/>
    </dgm:pt>
    <dgm:pt modelId="{257BFFC8-0C41-4351-AD79-6B71E5AAAE44}" type="pres">
      <dgm:prSet presAssocID="{67A044BD-A6F0-48C3-A196-4902E0B3D755}" presName="text4" presStyleLbl="fgAcc4" presStyleIdx="5" presStyleCnt="8" custScaleX="462764" custScaleY="653360" custLinFactX="-76387" custLinFactY="90091" custLinFactNeighborX="-100000" custLinFactNeighborY="100000">
        <dgm:presLayoutVars>
          <dgm:chPref val="3"/>
        </dgm:presLayoutVars>
      </dgm:prSet>
      <dgm:spPr/>
      <dgm:t>
        <a:bodyPr/>
        <a:lstStyle/>
        <a:p>
          <a:endParaRPr lang="en-US"/>
        </a:p>
      </dgm:t>
    </dgm:pt>
    <dgm:pt modelId="{2CE16887-9541-41ED-B888-E8C969169662}" type="pres">
      <dgm:prSet presAssocID="{67A044BD-A6F0-48C3-A196-4902E0B3D755}" presName="hierChild5" presStyleCnt="0"/>
      <dgm:spPr/>
    </dgm:pt>
    <dgm:pt modelId="{B7B9CC9B-0B2E-4A31-815D-718BA40100FB}" type="pres">
      <dgm:prSet presAssocID="{E8709882-3969-4FFC-B866-9425DE7C5232}" presName="Name17" presStyleLbl="parChTrans1D3" presStyleIdx="2" presStyleCnt="13"/>
      <dgm:spPr/>
      <dgm:t>
        <a:bodyPr/>
        <a:lstStyle/>
        <a:p>
          <a:endParaRPr lang="en-US"/>
        </a:p>
      </dgm:t>
    </dgm:pt>
    <dgm:pt modelId="{BEFBCA0B-2620-47C4-9BEB-E63D4C95CCBC}" type="pres">
      <dgm:prSet presAssocID="{CDAB57DF-6B0D-4196-BFB9-68815A6FE902}" presName="hierRoot3" presStyleCnt="0"/>
      <dgm:spPr/>
    </dgm:pt>
    <dgm:pt modelId="{5E890A24-C24B-4A5E-AE93-BDCD441AA8B4}" type="pres">
      <dgm:prSet presAssocID="{CDAB57DF-6B0D-4196-BFB9-68815A6FE902}" presName="composite3" presStyleCnt="0"/>
      <dgm:spPr/>
    </dgm:pt>
    <dgm:pt modelId="{C3E0F707-1086-4CA7-B3CA-70F3BE4BDCC6}" type="pres">
      <dgm:prSet presAssocID="{CDAB57DF-6B0D-4196-BFB9-68815A6FE902}" presName="background3" presStyleLbl="node3" presStyleIdx="2" presStyleCnt="13"/>
      <dgm:spPr/>
    </dgm:pt>
    <dgm:pt modelId="{E188AD69-A3E6-47DE-8653-2CDE15F725B0}" type="pres">
      <dgm:prSet presAssocID="{CDAB57DF-6B0D-4196-BFB9-68815A6FE902}" presName="text3" presStyleLbl="fgAcc3" presStyleIdx="2" presStyleCnt="13" custScaleX="584663" custScaleY="653360" custLinFactX="-300000" custLinFactNeighborX="-303389" custLinFactNeighborY="89491">
        <dgm:presLayoutVars>
          <dgm:chPref val="3"/>
        </dgm:presLayoutVars>
      </dgm:prSet>
      <dgm:spPr/>
      <dgm:t>
        <a:bodyPr/>
        <a:lstStyle/>
        <a:p>
          <a:endParaRPr lang="en-US"/>
        </a:p>
      </dgm:t>
    </dgm:pt>
    <dgm:pt modelId="{295A60A4-C490-40C2-A74A-8127F73280D1}" type="pres">
      <dgm:prSet presAssocID="{CDAB57DF-6B0D-4196-BFB9-68815A6FE902}" presName="hierChild4" presStyleCnt="0"/>
      <dgm:spPr/>
    </dgm:pt>
    <dgm:pt modelId="{32BBCFAE-60D8-43E5-85B2-BC08356DD093}" type="pres">
      <dgm:prSet presAssocID="{F6D8E713-CA7C-4DF2-99CB-8317A98FDA79}" presName="Name23" presStyleLbl="parChTrans1D4" presStyleIdx="6" presStyleCnt="8"/>
      <dgm:spPr/>
      <dgm:t>
        <a:bodyPr/>
        <a:lstStyle/>
        <a:p>
          <a:endParaRPr lang="en-US"/>
        </a:p>
      </dgm:t>
    </dgm:pt>
    <dgm:pt modelId="{60B129AE-BC27-4B5D-8381-6723CB63A9A4}" type="pres">
      <dgm:prSet presAssocID="{C38E2FED-E73E-4C32-AC44-EF5CE0E1F952}" presName="hierRoot4" presStyleCnt="0"/>
      <dgm:spPr/>
    </dgm:pt>
    <dgm:pt modelId="{901634DA-8C28-4865-BADD-48257A69AFEC}" type="pres">
      <dgm:prSet presAssocID="{C38E2FED-E73E-4C32-AC44-EF5CE0E1F952}" presName="composite4" presStyleCnt="0"/>
      <dgm:spPr/>
    </dgm:pt>
    <dgm:pt modelId="{B5A25418-451F-4B9E-BB71-0829474FC559}" type="pres">
      <dgm:prSet presAssocID="{C38E2FED-E73E-4C32-AC44-EF5CE0E1F952}" presName="background4" presStyleLbl="node4" presStyleIdx="6" presStyleCnt="8"/>
      <dgm:spPr/>
    </dgm:pt>
    <dgm:pt modelId="{1F995996-8217-4E93-AC62-1E5E9F985233}" type="pres">
      <dgm:prSet presAssocID="{C38E2FED-E73E-4C32-AC44-EF5CE0E1F952}" presName="text4" presStyleLbl="fgAcc4" presStyleIdx="6" presStyleCnt="8" custScaleX="462764" custScaleY="653360" custLinFactX="-300000" custLinFactY="500000" custLinFactNeighborX="-314276" custLinFactNeighborY="504862">
        <dgm:presLayoutVars>
          <dgm:chPref val="3"/>
        </dgm:presLayoutVars>
      </dgm:prSet>
      <dgm:spPr/>
      <dgm:t>
        <a:bodyPr/>
        <a:lstStyle/>
        <a:p>
          <a:endParaRPr lang="en-US"/>
        </a:p>
      </dgm:t>
    </dgm:pt>
    <dgm:pt modelId="{7F902221-25F7-48AD-BB9E-26FD590B40B9}" type="pres">
      <dgm:prSet presAssocID="{C38E2FED-E73E-4C32-AC44-EF5CE0E1F952}" presName="hierChild5" presStyleCnt="0"/>
      <dgm:spPr/>
    </dgm:pt>
    <dgm:pt modelId="{5A199B3E-5877-4FEE-B383-30F8194884D0}" type="pres">
      <dgm:prSet presAssocID="{982B1E8B-B25E-4932-84FA-75A66869B2D8}" presName="Name23" presStyleLbl="parChTrans1D4" presStyleIdx="7" presStyleCnt="8"/>
      <dgm:spPr/>
      <dgm:t>
        <a:bodyPr/>
        <a:lstStyle/>
        <a:p>
          <a:endParaRPr lang="en-US"/>
        </a:p>
      </dgm:t>
    </dgm:pt>
    <dgm:pt modelId="{8F78FB96-E407-4DC6-B7F7-002FD1EC581A}" type="pres">
      <dgm:prSet presAssocID="{4A76D8AD-5310-4DF2-8910-A07927364EF7}" presName="hierRoot4" presStyleCnt="0"/>
      <dgm:spPr/>
    </dgm:pt>
    <dgm:pt modelId="{E23151D5-47DE-488A-8B98-2172F0CF6397}" type="pres">
      <dgm:prSet presAssocID="{4A76D8AD-5310-4DF2-8910-A07927364EF7}" presName="composite4" presStyleCnt="0"/>
      <dgm:spPr/>
    </dgm:pt>
    <dgm:pt modelId="{CDA2AB44-50A5-4963-9122-6FBD140962F8}" type="pres">
      <dgm:prSet presAssocID="{4A76D8AD-5310-4DF2-8910-A07927364EF7}" presName="background4" presStyleLbl="node4" presStyleIdx="7" presStyleCnt="8"/>
      <dgm:spPr/>
    </dgm:pt>
    <dgm:pt modelId="{73427128-777F-4286-BDE2-400FDE33D928}" type="pres">
      <dgm:prSet presAssocID="{4A76D8AD-5310-4DF2-8910-A07927364EF7}" presName="text4" presStyleLbl="fgAcc4" presStyleIdx="7" presStyleCnt="8" custScaleX="556038" custScaleY="653360" custLinFactX="-292730" custLinFactY="500000" custLinFactNeighborX="-300000" custLinFactNeighborY="504862">
        <dgm:presLayoutVars>
          <dgm:chPref val="3"/>
        </dgm:presLayoutVars>
      </dgm:prSet>
      <dgm:spPr/>
      <dgm:t>
        <a:bodyPr/>
        <a:lstStyle/>
        <a:p>
          <a:endParaRPr lang="en-US"/>
        </a:p>
      </dgm:t>
    </dgm:pt>
    <dgm:pt modelId="{74B55D19-C59E-431D-AD15-45546AC1CF5B}" type="pres">
      <dgm:prSet presAssocID="{4A76D8AD-5310-4DF2-8910-A07927364EF7}" presName="hierChild5" presStyleCnt="0"/>
      <dgm:spPr/>
    </dgm:pt>
    <dgm:pt modelId="{17C2B56E-C709-43D4-B045-6798F932297E}" type="pres">
      <dgm:prSet presAssocID="{4279892F-F7AB-4212-9E4F-57A81AE2C35F}" presName="Name10" presStyleLbl="parChTrans1D2" presStyleIdx="1" presStyleCnt="5"/>
      <dgm:spPr/>
      <dgm:t>
        <a:bodyPr/>
        <a:lstStyle/>
        <a:p>
          <a:endParaRPr lang="en-US"/>
        </a:p>
      </dgm:t>
    </dgm:pt>
    <dgm:pt modelId="{DFFF2875-DE41-45F2-BD99-269BF19F2158}" type="pres">
      <dgm:prSet presAssocID="{1E84B061-8215-46AD-82CD-BBF5BB06DFC6}" presName="hierRoot2" presStyleCnt="0"/>
      <dgm:spPr/>
    </dgm:pt>
    <dgm:pt modelId="{7F6098E9-AF99-4214-BB00-1E6B20C7F793}" type="pres">
      <dgm:prSet presAssocID="{1E84B061-8215-46AD-82CD-BBF5BB06DFC6}" presName="composite2" presStyleCnt="0"/>
      <dgm:spPr/>
    </dgm:pt>
    <dgm:pt modelId="{52B729B0-3BC9-4732-B46D-060E73C4BC1E}" type="pres">
      <dgm:prSet presAssocID="{1E84B061-8215-46AD-82CD-BBF5BB06DFC6}" presName="background2" presStyleLbl="node2" presStyleIdx="1" presStyleCnt="5"/>
      <dgm:spPr/>
    </dgm:pt>
    <dgm:pt modelId="{EA0F307D-77B9-4FAD-A20D-43417759561B}" type="pres">
      <dgm:prSet presAssocID="{1E84B061-8215-46AD-82CD-BBF5BB06DFC6}" presName="text2" presStyleLbl="fgAcc2" presStyleIdx="1" presStyleCnt="5" custScaleX="462764" custScaleY="653360" custLinFactX="-200000" custLinFactNeighborX="-287575" custLinFactNeighborY="5831">
        <dgm:presLayoutVars>
          <dgm:chPref val="3"/>
        </dgm:presLayoutVars>
      </dgm:prSet>
      <dgm:spPr/>
      <dgm:t>
        <a:bodyPr/>
        <a:lstStyle/>
        <a:p>
          <a:endParaRPr lang="en-US"/>
        </a:p>
      </dgm:t>
    </dgm:pt>
    <dgm:pt modelId="{6204A348-9641-4D89-B55C-408002F86A17}" type="pres">
      <dgm:prSet presAssocID="{1E84B061-8215-46AD-82CD-BBF5BB06DFC6}" presName="hierChild3" presStyleCnt="0"/>
      <dgm:spPr/>
    </dgm:pt>
    <dgm:pt modelId="{3657428F-69CF-4FF0-B631-1CD5C647AB17}" type="pres">
      <dgm:prSet presAssocID="{51A58F00-4634-4E6B-8072-0FB20C5E6D5D}" presName="Name17" presStyleLbl="parChTrans1D3" presStyleIdx="3" presStyleCnt="13"/>
      <dgm:spPr/>
      <dgm:t>
        <a:bodyPr/>
        <a:lstStyle/>
        <a:p>
          <a:endParaRPr lang="en-US"/>
        </a:p>
      </dgm:t>
    </dgm:pt>
    <dgm:pt modelId="{DBE8A506-A8C4-4E16-B933-93304E7E4E8C}" type="pres">
      <dgm:prSet presAssocID="{91FC24DB-0A97-404C-BAD7-2A23B877EC48}" presName="hierRoot3" presStyleCnt="0"/>
      <dgm:spPr/>
    </dgm:pt>
    <dgm:pt modelId="{5080ABE5-E39D-4AEC-A16C-A7BF4CDA7B7A}" type="pres">
      <dgm:prSet presAssocID="{91FC24DB-0A97-404C-BAD7-2A23B877EC48}" presName="composite3" presStyleCnt="0"/>
      <dgm:spPr/>
    </dgm:pt>
    <dgm:pt modelId="{23483D7B-8023-4B52-95BD-327C2718C584}" type="pres">
      <dgm:prSet presAssocID="{91FC24DB-0A97-404C-BAD7-2A23B877EC48}" presName="background3" presStyleLbl="node3" presStyleIdx="3" presStyleCnt="13"/>
      <dgm:spPr/>
    </dgm:pt>
    <dgm:pt modelId="{03398E96-F3A2-4137-8CBE-11168C03972F}" type="pres">
      <dgm:prSet presAssocID="{91FC24DB-0A97-404C-BAD7-2A23B877EC48}" presName="text3" presStyleLbl="fgAcc3" presStyleIdx="3" presStyleCnt="13" custScaleX="462764" custScaleY="653360" custLinFactX="-202692" custLinFactY="2636" custLinFactNeighborX="-300000" custLinFactNeighborY="100000">
        <dgm:presLayoutVars>
          <dgm:chPref val="3"/>
        </dgm:presLayoutVars>
      </dgm:prSet>
      <dgm:spPr/>
      <dgm:t>
        <a:bodyPr/>
        <a:lstStyle/>
        <a:p>
          <a:endParaRPr lang="en-US"/>
        </a:p>
      </dgm:t>
    </dgm:pt>
    <dgm:pt modelId="{742D4E68-8082-4F3B-AE9C-B6CCA05D36F9}" type="pres">
      <dgm:prSet presAssocID="{91FC24DB-0A97-404C-BAD7-2A23B877EC48}" presName="hierChild4" presStyleCnt="0"/>
      <dgm:spPr/>
    </dgm:pt>
    <dgm:pt modelId="{28E616EE-A2B0-44AA-BB35-E5672442E0F3}" type="pres">
      <dgm:prSet presAssocID="{31462480-AE14-4FFB-A79B-89CC83DA3580}" presName="Name17" presStyleLbl="parChTrans1D3" presStyleIdx="4" presStyleCnt="13"/>
      <dgm:spPr/>
      <dgm:t>
        <a:bodyPr/>
        <a:lstStyle/>
        <a:p>
          <a:endParaRPr lang="en-US"/>
        </a:p>
      </dgm:t>
    </dgm:pt>
    <dgm:pt modelId="{F88D5209-32BA-4FE0-A04B-9492A9692E4E}" type="pres">
      <dgm:prSet presAssocID="{4A522E20-8E50-4378-801E-24FB065A1D1C}" presName="hierRoot3" presStyleCnt="0"/>
      <dgm:spPr/>
    </dgm:pt>
    <dgm:pt modelId="{39362114-CBE1-47BB-AA6B-06E627F156FC}" type="pres">
      <dgm:prSet presAssocID="{4A522E20-8E50-4378-801E-24FB065A1D1C}" presName="composite3" presStyleCnt="0"/>
      <dgm:spPr/>
    </dgm:pt>
    <dgm:pt modelId="{B359278F-0AEF-4C9E-AD55-9143DD0AF653}" type="pres">
      <dgm:prSet presAssocID="{4A522E20-8E50-4378-801E-24FB065A1D1C}" presName="background3" presStyleLbl="node3" presStyleIdx="4" presStyleCnt="13"/>
      <dgm:spPr/>
    </dgm:pt>
    <dgm:pt modelId="{F0311675-5AC9-431B-BE43-9A26ABB43B90}" type="pres">
      <dgm:prSet presAssocID="{4A522E20-8E50-4378-801E-24FB065A1D1C}" presName="text3" presStyleLbl="fgAcc3" presStyleIdx="4" presStyleCnt="13" custScaleX="462764" custScaleY="653360" custLinFactX="-200000" custLinFactY="2636" custLinFactNeighborX="-288328" custLinFactNeighborY="100000">
        <dgm:presLayoutVars>
          <dgm:chPref val="3"/>
        </dgm:presLayoutVars>
      </dgm:prSet>
      <dgm:spPr/>
      <dgm:t>
        <a:bodyPr/>
        <a:lstStyle/>
        <a:p>
          <a:endParaRPr lang="en-US"/>
        </a:p>
      </dgm:t>
    </dgm:pt>
    <dgm:pt modelId="{AD75B0A3-2543-4CC4-8819-64F7557571DD}" type="pres">
      <dgm:prSet presAssocID="{4A522E20-8E50-4378-801E-24FB065A1D1C}" presName="hierChild4" presStyleCnt="0"/>
      <dgm:spPr/>
    </dgm:pt>
    <dgm:pt modelId="{C3EEEBC4-06EA-4042-BE72-1E8F8C8575EC}" type="pres">
      <dgm:prSet presAssocID="{7BE2ACA0-F363-4FF9-A26B-5471FD531856}" presName="Name17" presStyleLbl="parChTrans1D3" presStyleIdx="5" presStyleCnt="13"/>
      <dgm:spPr/>
      <dgm:t>
        <a:bodyPr/>
        <a:lstStyle/>
        <a:p>
          <a:endParaRPr lang="en-US"/>
        </a:p>
      </dgm:t>
    </dgm:pt>
    <dgm:pt modelId="{2B39947F-69F0-4CB3-B1F7-CAD1297DC07D}" type="pres">
      <dgm:prSet presAssocID="{4D5D5437-0A67-4FEC-ADD3-EDC04DA81131}" presName="hierRoot3" presStyleCnt="0"/>
      <dgm:spPr/>
    </dgm:pt>
    <dgm:pt modelId="{A6E0DA30-7B41-4EA9-9B0A-FA60E68A4E03}" type="pres">
      <dgm:prSet presAssocID="{4D5D5437-0A67-4FEC-ADD3-EDC04DA81131}" presName="composite3" presStyleCnt="0"/>
      <dgm:spPr/>
    </dgm:pt>
    <dgm:pt modelId="{C7AF6DE2-8C36-4112-B80F-CAF9BC9B1BE6}" type="pres">
      <dgm:prSet presAssocID="{4D5D5437-0A67-4FEC-ADD3-EDC04DA81131}" presName="background3" presStyleLbl="node3" presStyleIdx="5" presStyleCnt="13"/>
      <dgm:spPr/>
    </dgm:pt>
    <dgm:pt modelId="{11F88014-0269-4D7F-956D-4E0B671EE7C6}" type="pres">
      <dgm:prSet presAssocID="{4D5D5437-0A67-4FEC-ADD3-EDC04DA81131}" presName="text3" presStyleLbl="fgAcc3" presStyleIdx="5" presStyleCnt="13" custScaleX="532831" custScaleY="653360" custLinFactX="-200000" custLinFactY="2636" custLinFactNeighborX="-270373" custLinFactNeighborY="100000">
        <dgm:presLayoutVars>
          <dgm:chPref val="3"/>
        </dgm:presLayoutVars>
      </dgm:prSet>
      <dgm:spPr/>
      <dgm:t>
        <a:bodyPr/>
        <a:lstStyle/>
        <a:p>
          <a:endParaRPr lang="en-US"/>
        </a:p>
      </dgm:t>
    </dgm:pt>
    <dgm:pt modelId="{0F796782-EE5D-47F9-8DBF-1DF2E84D8C98}" type="pres">
      <dgm:prSet presAssocID="{4D5D5437-0A67-4FEC-ADD3-EDC04DA81131}" presName="hierChild4" presStyleCnt="0"/>
      <dgm:spPr/>
    </dgm:pt>
    <dgm:pt modelId="{50BD1858-9754-442C-A0FD-F064ECC836AF}" type="pres">
      <dgm:prSet presAssocID="{17958A36-39B4-4A8F-B5B7-3F5480BC63D8}" presName="Name10" presStyleLbl="parChTrans1D2" presStyleIdx="2" presStyleCnt="5"/>
      <dgm:spPr/>
      <dgm:t>
        <a:bodyPr/>
        <a:lstStyle/>
        <a:p>
          <a:endParaRPr lang="en-US"/>
        </a:p>
      </dgm:t>
    </dgm:pt>
    <dgm:pt modelId="{35E2ABD9-9CE4-4BE6-BAF4-D43FBA0E01DE}" type="pres">
      <dgm:prSet presAssocID="{CE48E61A-8AAE-4912-BF90-31ED2214B413}" presName="hierRoot2" presStyleCnt="0"/>
      <dgm:spPr/>
    </dgm:pt>
    <dgm:pt modelId="{78096F50-9AE1-40E5-BFF2-13AAD681CFA8}" type="pres">
      <dgm:prSet presAssocID="{CE48E61A-8AAE-4912-BF90-31ED2214B413}" presName="composite2" presStyleCnt="0"/>
      <dgm:spPr/>
    </dgm:pt>
    <dgm:pt modelId="{8C4B9D8A-624B-4F72-9D80-CDD8E43D0693}" type="pres">
      <dgm:prSet presAssocID="{CE48E61A-8AAE-4912-BF90-31ED2214B413}" presName="background2" presStyleLbl="node2" presStyleIdx="2" presStyleCnt="5"/>
      <dgm:spPr/>
    </dgm:pt>
    <dgm:pt modelId="{4185AAB5-9F0E-43B0-8F87-0F3B6D5BC861}" type="pres">
      <dgm:prSet presAssocID="{CE48E61A-8AAE-4912-BF90-31ED2214B413}" presName="text2" presStyleLbl="fgAcc2" presStyleIdx="2" presStyleCnt="5" custScaleX="462764" custScaleY="653360" custLinFactX="-129167" custLinFactNeighborX="-200000">
        <dgm:presLayoutVars>
          <dgm:chPref val="3"/>
        </dgm:presLayoutVars>
      </dgm:prSet>
      <dgm:spPr/>
      <dgm:t>
        <a:bodyPr/>
        <a:lstStyle/>
        <a:p>
          <a:endParaRPr lang="en-US"/>
        </a:p>
      </dgm:t>
    </dgm:pt>
    <dgm:pt modelId="{1C052723-5611-4FEB-AF34-BD5890D75799}" type="pres">
      <dgm:prSet presAssocID="{CE48E61A-8AAE-4912-BF90-31ED2214B413}" presName="hierChild3" presStyleCnt="0"/>
      <dgm:spPr/>
    </dgm:pt>
    <dgm:pt modelId="{9D7F6589-6CDA-4BF4-AFFD-1E0CE2D7755E}" type="pres">
      <dgm:prSet presAssocID="{617344D6-379C-4417-9AD9-653452B0975D}" presName="Name17" presStyleLbl="parChTrans1D3" presStyleIdx="6" presStyleCnt="13"/>
      <dgm:spPr/>
      <dgm:t>
        <a:bodyPr/>
        <a:lstStyle/>
        <a:p>
          <a:endParaRPr lang="en-US"/>
        </a:p>
      </dgm:t>
    </dgm:pt>
    <dgm:pt modelId="{11907B84-C558-4E68-B21E-1790EF15C766}" type="pres">
      <dgm:prSet presAssocID="{6431B820-AE3E-41A4-BD24-AFA148144E24}" presName="hierRoot3" presStyleCnt="0"/>
      <dgm:spPr/>
    </dgm:pt>
    <dgm:pt modelId="{731F1335-FE19-40DA-BC0C-31D60270D7AB}" type="pres">
      <dgm:prSet presAssocID="{6431B820-AE3E-41A4-BD24-AFA148144E24}" presName="composite3" presStyleCnt="0"/>
      <dgm:spPr/>
    </dgm:pt>
    <dgm:pt modelId="{A14375DD-792D-4B0F-9D37-0E0722867EBF}" type="pres">
      <dgm:prSet presAssocID="{6431B820-AE3E-41A4-BD24-AFA148144E24}" presName="background3" presStyleLbl="node3" presStyleIdx="6" presStyleCnt="13"/>
      <dgm:spPr/>
    </dgm:pt>
    <dgm:pt modelId="{BC7A0A60-E594-4A48-8F21-43E43E4C5FE9}" type="pres">
      <dgm:prSet presAssocID="{6431B820-AE3E-41A4-BD24-AFA148144E24}" presName="text3" presStyleLbl="fgAcc3" presStyleIdx="6" presStyleCnt="13" custScaleX="533245" custScaleY="653360" custLinFactX="-147182" custLinFactY="2636" custLinFactNeighborX="-200000" custLinFactNeighborY="100000">
        <dgm:presLayoutVars>
          <dgm:chPref val="3"/>
        </dgm:presLayoutVars>
      </dgm:prSet>
      <dgm:spPr/>
      <dgm:t>
        <a:bodyPr/>
        <a:lstStyle/>
        <a:p>
          <a:endParaRPr lang="en-US"/>
        </a:p>
      </dgm:t>
    </dgm:pt>
    <dgm:pt modelId="{91FE635D-3CA1-4E68-B3DF-828A4D06E074}" type="pres">
      <dgm:prSet presAssocID="{6431B820-AE3E-41A4-BD24-AFA148144E24}" presName="hierChild4" presStyleCnt="0"/>
      <dgm:spPr/>
    </dgm:pt>
    <dgm:pt modelId="{5EA292E6-E6D7-4BF2-97EF-9D98C631C537}" type="pres">
      <dgm:prSet presAssocID="{8681D7DA-A03C-4E45-995F-0E84970353F4}" presName="Name17" presStyleLbl="parChTrans1D3" presStyleIdx="7" presStyleCnt="13"/>
      <dgm:spPr/>
      <dgm:t>
        <a:bodyPr/>
        <a:lstStyle/>
        <a:p>
          <a:endParaRPr lang="en-US"/>
        </a:p>
      </dgm:t>
    </dgm:pt>
    <dgm:pt modelId="{FA038AB9-FBBF-4507-87BB-798F19CA9C56}" type="pres">
      <dgm:prSet presAssocID="{1216DDAD-FCE7-425E-96E2-BC2A71C68CCD}" presName="hierRoot3" presStyleCnt="0"/>
      <dgm:spPr/>
    </dgm:pt>
    <dgm:pt modelId="{7C937293-1647-4DCE-B7E8-480D9DFD07F7}" type="pres">
      <dgm:prSet presAssocID="{1216DDAD-FCE7-425E-96E2-BC2A71C68CCD}" presName="composite3" presStyleCnt="0"/>
      <dgm:spPr/>
    </dgm:pt>
    <dgm:pt modelId="{8B5103B4-6C84-49D6-ADB8-C49BBE5E965A}" type="pres">
      <dgm:prSet presAssocID="{1216DDAD-FCE7-425E-96E2-BC2A71C68CCD}" presName="background3" presStyleLbl="node3" presStyleIdx="7" presStyleCnt="13"/>
      <dgm:spPr/>
    </dgm:pt>
    <dgm:pt modelId="{93A81BB0-33BC-4ADA-90D1-2EA5581FCFCB}" type="pres">
      <dgm:prSet presAssocID="{1216DDAD-FCE7-425E-96E2-BC2A71C68CCD}" presName="text3" presStyleLbl="fgAcc3" presStyleIdx="7" presStyleCnt="13" custScaleX="462764" custScaleY="653360" custLinFactX="-111487" custLinFactY="2636" custLinFactNeighborX="-200000" custLinFactNeighborY="100000">
        <dgm:presLayoutVars>
          <dgm:chPref val="3"/>
        </dgm:presLayoutVars>
      </dgm:prSet>
      <dgm:spPr/>
      <dgm:t>
        <a:bodyPr/>
        <a:lstStyle/>
        <a:p>
          <a:endParaRPr lang="en-US"/>
        </a:p>
      </dgm:t>
    </dgm:pt>
    <dgm:pt modelId="{7ACEAB51-1F70-4D06-8D53-127F129088DA}" type="pres">
      <dgm:prSet presAssocID="{1216DDAD-FCE7-425E-96E2-BC2A71C68CCD}" presName="hierChild4" presStyleCnt="0"/>
      <dgm:spPr/>
    </dgm:pt>
    <dgm:pt modelId="{8CCF2A97-60E6-49ED-A37B-32A8B2CEE61E}" type="pres">
      <dgm:prSet presAssocID="{DBC2955E-ED6A-4724-B536-F4EE86CA83E4}" presName="Name10" presStyleLbl="parChTrans1D2" presStyleIdx="3" presStyleCnt="5"/>
      <dgm:spPr/>
      <dgm:t>
        <a:bodyPr/>
        <a:lstStyle/>
        <a:p>
          <a:endParaRPr lang="en-US"/>
        </a:p>
      </dgm:t>
    </dgm:pt>
    <dgm:pt modelId="{2A909D4B-15B1-4903-9CDD-64AC2636E8B6}" type="pres">
      <dgm:prSet presAssocID="{B99B64F9-72A0-4105-A946-07FD5D2D4423}" presName="hierRoot2" presStyleCnt="0"/>
      <dgm:spPr/>
    </dgm:pt>
    <dgm:pt modelId="{F14B99C2-443C-4B48-8E6F-1AC0003814B3}" type="pres">
      <dgm:prSet presAssocID="{B99B64F9-72A0-4105-A946-07FD5D2D4423}" presName="composite2" presStyleCnt="0"/>
      <dgm:spPr/>
    </dgm:pt>
    <dgm:pt modelId="{93DF5CEC-6710-4472-8581-BDDA30282304}" type="pres">
      <dgm:prSet presAssocID="{B99B64F9-72A0-4105-A946-07FD5D2D4423}" presName="background2" presStyleLbl="node2" presStyleIdx="3" presStyleCnt="5"/>
      <dgm:spPr/>
    </dgm:pt>
    <dgm:pt modelId="{B5CB15BA-F5A8-41BA-8762-B4B19BBF1E9C}" type="pres">
      <dgm:prSet presAssocID="{B99B64F9-72A0-4105-A946-07FD5D2D4423}" presName="text2" presStyleLbl="fgAcc2" presStyleIdx="3" presStyleCnt="5" custScaleX="577530" custScaleY="653360" custLinFactX="-78068" custLinFactNeighborX="-100000">
        <dgm:presLayoutVars>
          <dgm:chPref val="3"/>
        </dgm:presLayoutVars>
      </dgm:prSet>
      <dgm:spPr/>
      <dgm:t>
        <a:bodyPr/>
        <a:lstStyle/>
        <a:p>
          <a:endParaRPr lang="en-US"/>
        </a:p>
      </dgm:t>
    </dgm:pt>
    <dgm:pt modelId="{022E95D9-28A8-4C3C-B8C0-674A1D65727D}" type="pres">
      <dgm:prSet presAssocID="{B99B64F9-72A0-4105-A946-07FD5D2D4423}" presName="hierChild3" presStyleCnt="0"/>
      <dgm:spPr/>
    </dgm:pt>
    <dgm:pt modelId="{354F7636-EE6A-4291-A3FE-4EC6C8DE2C7B}" type="pres">
      <dgm:prSet presAssocID="{B6770FFF-37A8-4CDB-A4F6-42F8D3A75662}" presName="Name17" presStyleLbl="parChTrans1D3" presStyleIdx="8" presStyleCnt="13"/>
      <dgm:spPr/>
      <dgm:t>
        <a:bodyPr/>
        <a:lstStyle/>
        <a:p>
          <a:endParaRPr lang="en-US"/>
        </a:p>
      </dgm:t>
    </dgm:pt>
    <dgm:pt modelId="{F106F69E-A77B-4DB4-A139-A07954AFBABC}" type="pres">
      <dgm:prSet presAssocID="{6DF9D7B4-10DF-462A-AAA7-6B8D3F17F5E2}" presName="hierRoot3" presStyleCnt="0"/>
      <dgm:spPr/>
    </dgm:pt>
    <dgm:pt modelId="{782EEA5B-0314-4F86-BA11-F4A597F0EACB}" type="pres">
      <dgm:prSet presAssocID="{6DF9D7B4-10DF-462A-AAA7-6B8D3F17F5E2}" presName="composite3" presStyleCnt="0"/>
      <dgm:spPr/>
    </dgm:pt>
    <dgm:pt modelId="{ABF8BBE3-9B60-4E94-8C3C-7D676F53E4D3}" type="pres">
      <dgm:prSet presAssocID="{6DF9D7B4-10DF-462A-AAA7-6B8D3F17F5E2}" presName="background3" presStyleLbl="node3" presStyleIdx="8" presStyleCnt="13"/>
      <dgm:spPr/>
    </dgm:pt>
    <dgm:pt modelId="{BB80537E-20D0-4CF9-96D4-9A57CF4E6797}" type="pres">
      <dgm:prSet presAssocID="{6DF9D7B4-10DF-462A-AAA7-6B8D3F17F5E2}" presName="text3" presStyleLbl="fgAcc3" presStyleIdx="8" presStyleCnt="13" custScaleX="514332" custScaleY="653360" custLinFactX="-96023" custLinFactY="13100" custLinFactNeighborX="-100000" custLinFactNeighborY="100000">
        <dgm:presLayoutVars>
          <dgm:chPref val="3"/>
        </dgm:presLayoutVars>
      </dgm:prSet>
      <dgm:spPr/>
      <dgm:t>
        <a:bodyPr/>
        <a:lstStyle/>
        <a:p>
          <a:endParaRPr lang="en-US"/>
        </a:p>
      </dgm:t>
    </dgm:pt>
    <dgm:pt modelId="{AE5AD6A6-714A-483C-9319-97AD459FE395}" type="pres">
      <dgm:prSet presAssocID="{6DF9D7B4-10DF-462A-AAA7-6B8D3F17F5E2}" presName="hierChild4" presStyleCnt="0"/>
      <dgm:spPr/>
    </dgm:pt>
    <dgm:pt modelId="{C4898191-BA6F-4B93-8C0A-6336F2FD3D9B}" type="pres">
      <dgm:prSet presAssocID="{62286168-3408-4007-B830-6FEFCC23A649}" presName="Name17" presStyleLbl="parChTrans1D3" presStyleIdx="9" presStyleCnt="13"/>
      <dgm:spPr/>
      <dgm:t>
        <a:bodyPr/>
        <a:lstStyle/>
        <a:p>
          <a:endParaRPr lang="en-US"/>
        </a:p>
      </dgm:t>
    </dgm:pt>
    <dgm:pt modelId="{D4F9734F-CACD-42ED-9A57-055CDD520EC2}" type="pres">
      <dgm:prSet presAssocID="{C3088B19-1326-4324-B1E2-FAD611DE547E}" presName="hierRoot3" presStyleCnt="0"/>
      <dgm:spPr/>
    </dgm:pt>
    <dgm:pt modelId="{619480D0-9D8F-40CA-B9C9-F39F7E40FB85}" type="pres">
      <dgm:prSet presAssocID="{C3088B19-1326-4324-B1E2-FAD611DE547E}" presName="composite3" presStyleCnt="0"/>
      <dgm:spPr/>
    </dgm:pt>
    <dgm:pt modelId="{A056F75D-863A-478F-9308-3E74739FFF90}" type="pres">
      <dgm:prSet presAssocID="{C3088B19-1326-4324-B1E2-FAD611DE547E}" presName="background3" presStyleLbl="node3" presStyleIdx="9" presStyleCnt="13"/>
      <dgm:spPr/>
    </dgm:pt>
    <dgm:pt modelId="{91794B01-53AB-4D3F-B152-0C7760999B1F}" type="pres">
      <dgm:prSet presAssocID="{C3088B19-1326-4324-B1E2-FAD611DE547E}" presName="text3" presStyleLbl="fgAcc3" presStyleIdx="9" presStyleCnt="13" custScaleX="462764" custScaleY="653360" custLinFactX="-78068" custLinFactY="13100" custLinFactNeighborX="-100000" custLinFactNeighborY="100000">
        <dgm:presLayoutVars>
          <dgm:chPref val="3"/>
        </dgm:presLayoutVars>
      </dgm:prSet>
      <dgm:spPr/>
      <dgm:t>
        <a:bodyPr/>
        <a:lstStyle/>
        <a:p>
          <a:endParaRPr lang="en-US"/>
        </a:p>
      </dgm:t>
    </dgm:pt>
    <dgm:pt modelId="{45D6273D-9AE4-464E-B247-EEE11C313E42}" type="pres">
      <dgm:prSet presAssocID="{C3088B19-1326-4324-B1E2-FAD611DE547E}" presName="hierChild4" presStyleCnt="0"/>
      <dgm:spPr/>
    </dgm:pt>
    <dgm:pt modelId="{371EE128-7CB0-4C4E-889F-272B75001B53}" type="pres">
      <dgm:prSet presAssocID="{B1DF01F8-D40D-419D-A067-C8A81700C54B}" presName="Name17" presStyleLbl="parChTrans1D3" presStyleIdx="10" presStyleCnt="13"/>
      <dgm:spPr/>
      <dgm:t>
        <a:bodyPr/>
        <a:lstStyle/>
        <a:p>
          <a:endParaRPr lang="en-US"/>
        </a:p>
      </dgm:t>
    </dgm:pt>
    <dgm:pt modelId="{1B961DF7-C1A8-4A87-A8F3-B27A640BB2DB}" type="pres">
      <dgm:prSet presAssocID="{A3885704-BDB2-4FD1-8881-EA9FA60229BB}" presName="hierRoot3" presStyleCnt="0"/>
      <dgm:spPr/>
    </dgm:pt>
    <dgm:pt modelId="{4480C1A8-E960-4EF7-B016-6AB91925503A}" type="pres">
      <dgm:prSet presAssocID="{A3885704-BDB2-4FD1-8881-EA9FA60229BB}" presName="composite3" presStyleCnt="0"/>
      <dgm:spPr/>
    </dgm:pt>
    <dgm:pt modelId="{E7639551-D6FA-4C90-932E-CCDEE6F50B39}" type="pres">
      <dgm:prSet presAssocID="{A3885704-BDB2-4FD1-8881-EA9FA60229BB}" presName="background3" presStyleLbl="node3" presStyleIdx="10" presStyleCnt="13"/>
      <dgm:spPr/>
    </dgm:pt>
    <dgm:pt modelId="{C8F9D48F-1957-4EF9-B5F6-5A9CEC6DF8A4}" type="pres">
      <dgm:prSet presAssocID="{A3885704-BDB2-4FD1-8881-EA9FA60229BB}" presName="text3" presStyleLbl="fgAcc3" presStyleIdx="10" presStyleCnt="13" custScaleX="462764" custScaleY="653360" custLinFactX="-60113" custLinFactY="13100" custLinFactNeighborX="-100000" custLinFactNeighborY="100000">
        <dgm:presLayoutVars>
          <dgm:chPref val="3"/>
        </dgm:presLayoutVars>
      </dgm:prSet>
      <dgm:spPr/>
      <dgm:t>
        <a:bodyPr/>
        <a:lstStyle/>
        <a:p>
          <a:endParaRPr lang="en-US"/>
        </a:p>
      </dgm:t>
    </dgm:pt>
    <dgm:pt modelId="{2C1A2F0D-EBFA-450B-9C22-1D367FB05E17}" type="pres">
      <dgm:prSet presAssocID="{A3885704-BDB2-4FD1-8881-EA9FA60229BB}" presName="hierChild4" presStyleCnt="0"/>
      <dgm:spPr/>
    </dgm:pt>
    <dgm:pt modelId="{E7425333-7DC8-4376-8C5C-4FCAB8052647}" type="pres">
      <dgm:prSet presAssocID="{684A04F7-0749-40B1-B83A-71B50868A01F}" presName="Name10" presStyleLbl="parChTrans1D2" presStyleIdx="4" presStyleCnt="5"/>
      <dgm:spPr/>
      <dgm:t>
        <a:bodyPr/>
        <a:lstStyle/>
        <a:p>
          <a:endParaRPr lang="en-US"/>
        </a:p>
      </dgm:t>
    </dgm:pt>
    <dgm:pt modelId="{31560169-157B-4E7C-9E12-E850115B84E6}" type="pres">
      <dgm:prSet presAssocID="{9DB2327A-2280-459F-A604-CC1A822F427F}" presName="hierRoot2" presStyleCnt="0"/>
      <dgm:spPr/>
    </dgm:pt>
    <dgm:pt modelId="{7989DF1F-E088-4A23-903E-14D5362E1187}" type="pres">
      <dgm:prSet presAssocID="{9DB2327A-2280-459F-A604-CC1A822F427F}" presName="composite2" presStyleCnt="0"/>
      <dgm:spPr/>
    </dgm:pt>
    <dgm:pt modelId="{F95438CE-8BDF-42F6-921A-7113ED65460D}" type="pres">
      <dgm:prSet presAssocID="{9DB2327A-2280-459F-A604-CC1A822F427F}" presName="background2" presStyleLbl="node2" presStyleIdx="4" presStyleCnt="5"/>
      <dgm:spPr/>
    </dgm:pt>
    <dgm:pt modelId="{9F081BF2-6755-4988-8A2A-110F1AA42D96}" type="pres">
      <dgm:prSet presAssocID="{9DB2327A-2280-459F-A604-CC1A822F427F}" presName="text2" presStyleLbl="fgAcc2" presStyleIdx="4" presStyleCnt="5" custScaleX="462764" custScaleY="653360" custLinFactNeighborX="-63693">
        <dgm:presLayoutVars>
          <dgm:chPref val="3"/>
        </dgm:presLayoutVars>
      </dgm:prSet>
      <dgm:spPr/>
      <dgm:t>
        <a:bodyPr/>
        <a:lstStyle/>
        <a:p>
          <a:endParaRPr lang="en-US"/>
        </a:p>
      </dgm:t>
    </dgm:pt>
    <dgm:pt modelId="{2F58F96B-2DF7-4AB6-8A54-9729529FBDEB}" type="pres">
      <dgm:prSet presAssocID="{9DB2327A-2280-459F-A604-CC1A822F427F}" presName="hierChild3" presStyleCnt="0"/>
      <dgm:spPr/>
    </dgm:pt>
    <dgm:pt modelId="{8DF84852-5965-430A-B41F-D51FABD4DBAF}" type="pres">
      <dgm:prSet presAssocID="{E1D73189-8845-4270-A59E-BFA73DA4A7EF}" presName="Name17" presStyleLbl="parChTrans1D3" presStyleIdx="11" presStyleCnt="13"/>
      <dgm:spPr/>
      <dgm:t>
        <a:bodyPr/>
        <a:lstStyle/>
        <a:p>
          <a:endParaRPr lang="en-US"/>
        </a:p>
      </dgm:t>
    </dgm:pt>
    <dgm:pt modelId="{D6F1EC52-E83C-49E2-99AE-DB7FDF42A2D7}" type="pres">
      <dgm:prSet presAssocID="{F8F2DB76-C3BC-41E1-B324-C197DE20F063}" presName="hierRoot3" presStyleCnt="0"/>
      <dgm:spPr/>
    </dgm:pt>
    <dgm:pt modelId="{BAC9938E-8EAE-4E19-954E-5C3F87E1E8EF}" type="pres">
      <dgm:prSet presAssocID="{F8F2DB76-C3BC-41E1-B324-C197DE20F063}" presName="composite3" presStyleCnt="0"/>
      <dgm:spPr/>
    </dgm:pt>
    <dgm:pt modelId="{DAEB0BB7-C343-43B4-85AD-7F40140B2E2D}" type="pres">
      <dgm:prSet presAssocID="{F8F2DB76-C3BC-41E1-B324-C197DE20F063}" presName="background3" presStyleLbl="node3" presStyleIdx="11" presStyleCnt="13"/>
      <dgm:spPr/>
    </dgm:pt>
    <dgm:pt modelId="{1635B1AE-2851-4AA2-A496-71B6B5A5147B}" type="pres">
      <dgm:prSet presAssocID="{F8F2DB76-C3BC-41E1-B324-C197DE20F063}" presName="text3" presStyleLbl="fgAcc3" presStyleIdx="11" presStyleCnt="13" custScaleX="523793" custScaleY="653360" custLinFactY="20775" custLinFactNeighborX="-74695" custLinFactNeighborY="100000">
        <dgm:presLayoutVars>
          <dgm:chPref val="3"/>
        </dgm:presLayoutVars>
      </dgm:prSet>
      <dgm:spPr/>
      <dgm:t>
        <a:bodyPr/>
        <a:lstStyle/>
        <a:p>
          <a:endParaRPr lang="en-US"/>
        </a:p>
      </dgm:t>
    </dgm:pt>
    <dgm:pt modelId="{EE10B243-1424-4165-8205-74FB71EBAA35}" type="pres">
      <dgm:prSet presAssocID="{F8F2DB76-C3BC-41E1-B324-C197DE20F063}" presName="hierChild4" presStyleCnt="0"/>
      <dgm:spPr/>
    </dgm:pt>
    <dgm:pt modelId="{FA759494-7BE0-497D-9A8A-D2329A55585B}" type="pres">
      <dgm:prSet presAssocID="{72976B09-A4F9-4F9F-9B09-9BA83048528A}" presName="Name17" presStyleLbl="parChTrans1D3" presStyleIdx="12" presStyleCnt="13"/>
      <dgm:spPr/>
      <dgm:t>
        <a:bodyPr/>
        <a:lstStyle/>
        <a:p>
          <a:endParaRPr lang="en-US"/>
        </a:p>
      </dgm:t>
    </dgm:pt>
    <dgm:pt modelId="{12DC9E59-8B78-4152-AAF5-16473E3A3AEE}" type="pres">
      <dgm:prSet presAssocID="{955958C1-3023-4DA6-8D4F-BB5A8B7DBF9C}" presName="hierRoot3" presStyleCnt="0"/>
      <dgm:spPr/>
    </dgm:pt>
    <dgm:pt modelId="{81E80606-848D-487C-B9D5-F9EF6CAD52A7}" type="pres">
      <dgm:prSet presAssocID="{955958C1-3023-4DA6-8D4F-BB5A8B7DBF9C}" presName="composite3" presStyleCnt="0"/>
      <dgm:spPr/>
    </dgm:pt>
    <dgm:pt modelId="{497D70AC-5FFE-4F64-A57C-EAD21F06EE39}" type="pres">
      <dgm:prSet presAssocID="{955958C1-3023-4DA6-8D4F-BB5A8B7DBF9C}" presName="background3" presStyleLbl="node3" presStyleIdx="12" presStyleCnt="13"/>
      <dgm:spPr/>
    </dgm:pt>
    <dgm:pt modelId="{939713F1-411B-475E-87F0-A83B4BC6D2D3}" type="pres">
      <dgm:prSet presAssocID="{955958C1-3023-4DA6-8D4F-BB5A8B7DBF9C}" presName="text3" presStyleLbl="fgAcc3" presStyleIdx="12" presStyleCnt="13" custScaleX="462764" custScaleY="653360" custLinFactY="20775" custLinFactNeighborX="-63247" custLinFactNeighborY="100000">
        <dgm:presLayoutVars>
          <dgm:chPref val="3"/>
        </dgm:presLayoutVars>
      </dgm:prSet>
      <dgm:spPr/>
      <dgm:t>
        <a:bodyPr/>
        <a:lstStyle/>
        <a:p>
          <a:endParaRPr lang="en-US"/>
        </a:p>
      </dgm:t>
    </dgm:pt>
    <dgm:pt modelId="{358885DC-1057-456F-8260-6B49086256B3}" type="pres">
      <dgm:prSet presAssocID="{955958C1-3023-4DA6-8D4F-BB5A8B7DBF9C}" presName="hierChild4" presStyleCnt="0"/>
      <dgm:spPr/>
    </dgm:pt>
    <dgm:pt modelId="{6264C63B-4860-45CA-862C-4E0C0713E29F}" type="pres">
      <dgm:prSet presAssocID="{1F1783DA-BA58-4979-A040-980289E70500}" presName="hierRoot1" presStyleCnt="0"/>
      <dgm:spPr/>
    </dgm:pt>
    <dgm:pt modelId="{E353988A-A74B-4D75-B5E7-C5FC98AEDFBE}" type="pres">
      <dgm:prSet presAssocID="{1F1783DA-BA58-4979-A040-980289E70500}" presName="composite" presStyleCnt="0"/>
      <dgm:spPr/>
    </dgm:pt>
    <dgm:pt modelId="{5AF1C093-272E-4280-993C-43F3659BDE0A}" type="pres">
      <dgm:prSet presAssocID="{1F1783DA-BA58-4979-A040-980289E70500}" presName="background" presStyleLbl="node0" presStyleIdx="1" presStyleCnt="2"/>
      <dgm:spPr/>
    </dgm:pt>
    <dgm:pt modelId="{146ED921-562C-479C-9E4D-873905B0B2D9}" type="pres">
      <dgm:prSet presAssocID="{1F1783DA-BA58-4979-A040-980289E70500}" presName="text" presStyleLbl="fgAcc0" presStyleIdx="1" presStyleCnt="2" custScaleX="462764" custScaleY="653360" custLinFactX="100000" custLinFactY="-174504" custLinFactNeighborX="159500" custLinFactNeighborY="-200000">
        <dgm:presLayoutVars>
          <dgm:chPref val="3"/>
        </dgm:presLayoutVars>
      </dgm:prSet>
      <dgm:spPr/>
      <dgm:t>
        <a:bodyPr/>
        <a:lstStyle/>
        <a:p>
          <a:endParaRPr lang="en-US"/>
        </a:p>
      </dgm:t>
    </dgm:pt>
    <dgm:pt modelId="{BCA8A367-67C6-4E46-843B-A7FC8BF27135}" type="pres">
      <dgm:prSet presAssocID="{1F1783DA-BA58-4979-A040-980289E70500}" presName="hierChild2" presStyleCnt="0"/>
      <dgm:spPr/>
    </dgm:pt>
  </dgm:ptLst>
  <dgm:cxnLst>
    <dgm:cxn modelId="{49DD865F-3D53-4103-93AD-5EB617689862}" type="presOf" srcId="{4CCAE13E-F07E-4E1D-9A81-AEF438667A62}" destId="{EF29991F-45FD-425F-B7AB-44CDD720AF7C}" srcOrd="0" destOrd="0" presId="urn:microsoft.com/office/officeart/2005/8/layout/hierarchy1"/>
    <dgm:cxn modelId="{ABD19D84-2782-466C-988E-A0F143E6895F}" type="presOf" srcId="{955958C1-3023-4DA6-8D4F-BB5A8B7DBF9C}" destId="{939713F1-411B-475E-87F0-A83B4BC6D2D3}" srcOrd="0" destOrd="0" presId="urn:microsoft.com/office/officeart/2005/8/layout/hierarchy1"/>
    <dgm:cxn modelId="{40A5646C-23AC-472A-8A76-61504873A6CD}" srcId="{9DB2327A-2280-459F-A604-CC1A822F427F}" destId="{955958C1-3023-4DA6-8D4F-BB5A8B7DBF9C}" srcOrd="1" destOrd="0" parTransId="{72976B09-A4F9-4F9F-9B09-9BA83048528A}" sibTransId="{02DC571B-DE67-4326-A8CC-52FADB17049A}"/>
    <dgm:cxn modelId="{9EADDCF3-DA13-4966-B440-71C5B619CD47}" srcId="{1E84B061-8215-46AD-82CD-BBF5BB06DFC6}" destId="{4A522E20-8E50-4378-801E-24FB065A1D1C}" srcOrd="1" destOrd="0" parTransId="{31462480-AE14-4FFB-A79B-89CC83DA3580}" sibTransId="{C5D7DA1A-495A-4CC5-9E58-BE540D14D71C}"/>
    <dgm:cxn modelId="{E0193853-132F-4A07-A9D1-CA0F4AECF563}" srcId="{B99B64F9-72A0-4105-A946-07FD5D2D4423}" destId="{6DF9D7B4-10DF-462A-AAA7-6B8D3F17F5E2}" srcOrd="0" destOrd="0" parTransId="{B6770FFF-37A8-4CDB-A4F6-42F8D3A75662}" sibTransId="{B65778CD-6DE9-4D62-9C00-857D025D0BBB}"/>
    <dgm:cxn modelId="{625E21F2-1523-4DE7-B70F-10A0BAC92EC5}" type="presOf" srcId="{6747BA09-EB73-41E4-91F0-393719A8744A}" destId="{55D3BBBF-0982-4DB1-89C7-29626E218C63}" srcOrd="0" destOrd="0" presId="urn:microsoft.com/office/officeart/2005/8/layout/hierarchy1"/>
    <dgm:cxn modelId="{BC8233D5-EFC1-4BF1-9639-F65AA0830C62}" type="presOf" srcId="{1F1783DA-BA58-4979-A040-980289E70500}" destId="{146ED921-562C-479C-9E4D-873905B0B2D9}" srcOrd="0" destOrd="0" presId="urn:microsoft.com/office/officeart/2005/8/layout/hierarchy1"/>
    <dgm:cxn modelId="{64A9493C-6948-410E-A613-BAA71E44E501}" srcId="{59454BCE-0FC0-48D5-AE15-A05C80CF4733}" destId="{CE48E61A-8AAE-4912-BF90-31ED2214B413}" srcOrd="2" destOrd="0" parTransId="{17958A36-39B4-4A8F-B5B7-3F5480BC63D8}" sibTransId="{DE28219A-A51F-4DFF-95F4-7E58DA6526D8}"/>
    <dgm:cxn modelId="{43281953-AED2-4404-A558-045413D613DC}" srcId="{59454BCE-0FC0-48D5-AE15-A05C80CF4733}" destId="{0C7E0E38-C016-423F-AE40-93DFD83BFCD6}" srcOrd="0" destOrd="0" parTransId="{F5B3BF50-F8BB-40A1-912C-7E3A548EA62E}" sibTransId="{DC0A1F8F-A3A9-48F5-9100-1C0A7A5768C2}"/>
    <dgm:cxn modelId="{D4248C0D-B99A-46B8-9EAD-9C201F2509D1}" srcId="{0C7E0E38-C016-423F-AE40-93DFD83BFCD6}" destId="{14AA68A2-B06B-4C31-BD32-9CB40DBE35A0}" srcOrd="1" destOrd="0" parTransId="{1D061FAA-4F16-4049-A995-A467EDF3A6B0}" sibTransId="{7149520C-4E01-4EF2-A7F8-D9F38C14EC5C}"/>
    <dgm:cxn modelId="{A3E562B9-0AA3-492A-9549-2A41F14C8358}" type="presOf" srcId="{431E1159-B7FC-446F-93FE-8B886DC05B7B}" destId="{93D475C4-DB2B-4425-B233-FDAF0BF7D17E}" srcOrd="0" destOrd="0" presId="urn:microsoft.com/office/officeart/2005/8/layout/hierarchy1"/>
    <dgm:cxn modelId="{1CB933D9-DF93-4A80-B982-65EE2CBCD178}" srcId="{1E84B061-8215-46AD-82CD-BBF5BB06DFC6}" destId="{91FC24DB-0A97-404C-BAD7-2A23B877EC48}" srcOrd="0" destOrd="0" parTransId="{51A58F00-4634-4E6B-8072-0FB20C5E6D5D}" sibTransId="{58DD2C0E-CBD8-43CF-9D7E-06EA3CF0B315}"/>
    <dgm:cxn modelId="{F9B75D1A-CFCD-46E9-9C45-A1AEAE0EB960}" srcId="{14AA68A2-B06B-4C31-BD32-9CB40DBE35A0}" destId="{1CEE5E9E-CC49-41E9-88E5-D8D525D99454}" srcOrd="2" destOrd="0" parTransId="{689AC3B8-71A5-4234-8803-DCB27011D741}" sibTransId="{366FD875-457B-4ABA-95BE-5BB31DE36CD7}"/>
    <dgm:cxn modelId="{3BA37AC8-A133-4BD5-B052-E6AC1EBE5527}" type="presOf" srcId="{689AC3B8-71A5-4234-8803-DCB27011D741}" destId="{F86267CB-12F4-4A27-B15B-245736C86F6B}" srcOrd="0" destOrd="0" presId="urn:microsoft.com/office/officeart/2005/8/layout/hierarchy1"/>
    <dgm:cxn modelId="{6E5DBE9A-9E92-4E5B-BF87-729826DBDEC9}" srcId="{1E84B061-8215-46AD-82CD-BBF5BB06DFC6}" destId="{4D5D5437-0A67-4FEC-ADD3-EDC04DA81131}" srcOrd="2" destOrd="0" parTransId="{7BE2ACA0-F363-4FF9-A26B-5471FD531856}" sibTransId="{F55D50EF-49D8-4F54-A1CD-0A883746DCF7}"/>
    <dgm:cxn modelId="{1CC30316-CBB6-45E3-B042-5E8510F9F8E1}" type="presOf" srcId="{982B1E8B-B25E-4932-84FA-75A66869B2D8}" destId="{5A199B3E-5877-4FEE-B383-30F8194884D0}" srcOrd="0" destOrd="0" presId="urn:microsoft.com/office/officeart/2005/8/layout/hierarchy1"/>
    <dgm:cxn modelId="{56AE24B1-DA50-4441-A6EA-D9C362391B40}" srcId="{CE48E61A-8AAE-4912-BF90-31ED2214B413}" destId="{1216DDAD-FCE7-425E-96E2-BC2A71C68CCD}" srcOrd="1" destOrd="0" parTransId="{8681D7DA-A03C-4E45-995F-0E84970353F4}" sibTransId="{8ADDA421-C494-4B59-8AD8-3AC7B11D41D0}"/>
    <dgm:cxn modelId="{24D699E2-8AAF-43F8-9837-16D2A9BD1BB0}" type="presOf" srcId="{4D5D5437-0A67-4FEC-ADD3-EDC04DA81131}" destId="{11F88014-0269-4D7F-956D-4E0B671EE7C6}" srcOrd="0" destOrd="0" presId="urn:microsoft.com/office/officeart/2005/8/layout/hierarchy1"/>
    <dgm:cxn modelId="{F30AFA7D-EC13-4547-984C-E5AA3EDA9DBA}" type="presOf" srcId="{1D061FAA-4F16-4049-A995-A467EDF3A6B0}" destId="{F9B3F8FD-0368-4F0F-A29A-61269B1B4C74}" srcOrd="0" destOrd="0" presId="urn:microsoft.com/office/officeart/2005/8/layout/hierarchy1"/>
    <dgm:cxn modelId="{3FD5F60A-0E38-43F5-8BE6-9059EFD38D5C}" type="presOf" srcId="{4279892F-F7AB-4212-9E4F-57A81AE2C35F}" destId="{17C2B56E-C709-43D4-B045-6798F932297E}" srcOrd="0" destOrd="0" presId="urn:microsoft.com/office/officeart/2005/8/layout/hierarchy1"/>
    <dgm:cxn modelId="{C7D21FDB-DC80-4A64-A13C-CFA8522F4242}" type="presOf" srcId="{C38E2FED-E73E-4C32-AC44-EF5CE0E1F952}" destId="{1F995996-8217-4E93-AC62-1E5E9F985233}" srcOrd="0" destOrd="0" presId="urn:microsoft.com/office/officeart/2005/8/layout/hierarchy1"/>
    <dgm:cxn modelId="{2AA0BCC3-E7C8-450B-BF81-696DB074F609}" type="presOf" srcId="{62286168-3408-4007-B830-6FEFCC23A649}" destId="{C4898191-BA6F-4B93-8C0A-6336F2FD3D9B}" srcOrd="0" destOrd="0" presId="urn:microsoft.com/office/officeart/2005/8/layout/hierarchy1"/>
    <dgm:cxn modelId="{1A84AA93-2A37-4BAF-BFE4-712CEA0FD417}" type="presOf" srcId="{91FC24DB-0A97-404C-BAD7-2A23B877EC48}" destId="{03398E96-F3A2-4137-8CBE-11168C03972F}" srcOrd="0" destOrd="0" presId="urn:microsoft.com/office/officeart/2005/8/layout/hierarchy1"/>
    <dgm:cxn modelId="{38A0DEA3-7481-4DA8-BDD1-7D044EF547CD}" srcId="{B99B64F9-72A0-4105-A946-07FD5D2D4423}" destId="{C3088B19-1326-4324-B1E2-FAD611DE547E}" srcOrd="1" destOrd="0" parTransId="{62286168-3408-4007-B830-6FEFCC23A649}" sibTransId="{109F1F75-3599-4AF2-B233-6FC91D66B51F}"/>
    <dgm:cxn modelId="{87CE16A3-FC8C-4640-8D02-FFACC5B91650}" type="presOf" srcId="{1E84B061-8215-46AD-82CD-BBF5BB06DFC6}" destId="{EA0F307D-77B9-4FAD-A20D-43417759561B}" srcOrd="0" destOrd="0" presId="urn:microsoft.com/office/officeart/2005/8/layout/hierarchy1"/>
    <dgm:cxn modelId="{C50D4C22-D698-43EF-80CA-865880954D9C}" type="presOf" srcId="{14AA68A2-B06B-4C31-BD32-9CB40DBE35A0}" destId="{C540F1B0-F60D-45F0-A96F-9672389483E3}" srcOrd="0" destOrd="0" presId="urn:microsoft.com/office/officeart/2005/8/layout/hierarchy1"/>
    <dgm:cxn modelId="{8CA5226A-4DF8-40B4-A6DE-921D657CBFDA}" type="presOf" srcId="{4A76D8AD-5310-4DF2-8910-A07927364EF7}" destId="{73427128-777F-4286-BDE2-400FDE33D928}" srcOrd="0" destOrd="0" presId="urn:microsoft.com/office/officeart/2005/8/layout/hierarchy1"/>
    <dgm:cxn modelId="{16A6BE89-8C3C-4EE9-8B29-C0D7E3ECB92B}" type="presOf" srcId="{DBC2955E-ED6A-4724-B536-F4EE86CA83E4}" destId="{8CCF2A97-60E6-49ED-A37B-32A8B2CEE61E}" srcOrd="0" destOrd="0" presId="urn:microsoft.com/office/officeart/2005/8/layout/hierarchy1"/>
    <dgm:cxn modelId="{B0F07E87-AB1C-4F60-945E-15D28CD69F76}" srcId="{2FDFB90C-F84E-4785-87B4-F3620395857A}" destId="{4CCAE13E-F07E-4E1D-9A81-AEF438667A62}" srcOrd="1" destOrd="0" parTransId="{83D08ACB-D127-4BBC-874F-9AAC432B6CA7}" sibTransId="{0E0B34DC-1C22-40E3-B9F8-6B11E729D1B5}"/>
    <dgm:cxn modelId="{75512F45-E105-464A-9DD0-6B676909799F}" type="presOf" srcId="{17958A36-39B4-4A8F-B5B7-3F5480BC63D8}" destId="{50BD1858-9754-442C-A0FD-F064ECC836AF}" srcOrd="0" destOrd="0" presId="urn:microsoft.com/office/officeart/2005/8/layout/hierarchy1"/>
    <dgm:cxn modelId="{EDF21DE6-F931-4A5B-8F3B-60DB59383929}" srcId="{A3965CF5-2509-4A14-A4C1-11715EF83F66}" destId="{59454BCE-0FC0-48D5-AE15-A05C80CF4733}" srcOrd="0" destOrd="0" parTransId="{35F53173-92B2-4FAE-9CFE-C447253E9B03}" sibTransId="{B6E20C93-14C3-4754-8D85-C2F0A5BFA997}"/>
    <dgm:cxn modelId="{8DDF14F2-AFB6-4E6B-9B7B-F54B126A6EFB}" srcId="{0C7E0E38-C016-423F-AE40-93DFD83BFCD6}" destId="{2FDFB90C-F84E-4785-87B4-F3620395857A}" srcOrd="0" destOrd="0" parTransId="{7527914B-4B18-4926-BDEA-0D9DB7E77CE4}" sibTransId="{531D8944-D90B-45AC-8225-F9965B5A2744}"/>
    <dgm:cxn modelId="{CEFE0DDE-0C1B-4024-8419-7237A154093B}" srcId="{0C7E0E38-C016-423F-AE40-93DFD83BFCD6}" destId="{CDAB57DF-6B0D-4196-BFB9-68815A6FE902}" srcOrd="2" destOrd="0" parTransId="{E8709882-3969-4FFC-B866-9425DE7C5232}" sibTransId="{F505E60D-B4FC-4CD2-BA80-65A70A3695EB}"/>
    <dgm:cxn modelId="{1594798E-AC80-4E95-999C-76A0BA04876A}" type="presOf" srcId="{67A044BD-A6F0-48C3-A196-4902E0B3D755}" destId="{257BFFC8-0C41-4351-AD79-6B71E5AAAE44}" srcOrd="0" destOrd="0" presId="urn:microsoft.com/office/officeart/2005/8/layout/hierarchy1"/>
    <dgm:cxn modelId="{88926C74-9905-4F97-892C-2C4CB621F583}" type="presOf" srcId="{72976B09-A4F9-4F9F-9B09-9BA83048528A}" destId="{FA759494-7BE0-497D-9A8A-D2329A55585B}" srcOrd="0" destOrd="0" presId="urn:microsoft.com/office/officeart/2005/8/layout/hierarchy1"/>
    <dgm:cxn modelId="{0F193F7E-5157-447F-823D-59CC66BD927F}" type="presOf" srcId="{1216DDAD-FCE7-425E-96E2-BC2A71C68CCD}" destId="{93A81BB0-33BC-4ADA-90D1-2EA5581FCFCB}" srcOrd="0" destOrd="0" presId="urn:microsoft.com/office/officeart/2005/8/layout/hierarchy1"/>
    <dgm:cxn modelId="{B4EB2581-6FBD-48C7-8C05-820C798C12BE}" type="presOf" srcId="{F8F2DB76-C3BC-41E1-B324-C197DE20F063}" destId="{1635B1AE-2851-4AA2-A496-71B6B5A5147B}" srcOrd="0" destOrd="0" presId="urn:microsoft.com/office/officeart/2005/8/layout/hierarchy1"/>
    <dgm:cxn modelId="{24AC2811-D10D-4DAC-A91C-45E94C78C97F}" type="presOf" srcId="{684A04F7-0749-40B1-B83A-71B50868A01F}" destId="{E7425333-7DC8-4376-8C5C-4FCAB8052647}" srcOrd="0" destOrd="0" presId="urn:microsoft.com/office/officeart/2005/8/layout/hierarchy1"/>
    <dgm:cxn modelId="{AE47A96E-F4AD-4E03-8BED-4756DEB06AA7}" srcId="{CE48E61A-8AAE-4912-BF90-31ED2214B413}" destId="{6431B820-AE3E-41A4-BD24-AFA148144E24}" srcOrd="0" destOrd="0" parTransId="{617344D6-379C-4417-9AD9-653452B0975D}" sibTransId="{930E6150-E8F5-4840-8D2C-A676C2CA9889}"/>
    <dgm:cxn modelId="{95D89306-0281-46BF-B18D-3E34BB0F5067}" srcId="{2FDFB90C-F84E-4785-87B4-F3620395857A}" destId="{431E1159-B7FC-446F-93FE-8B886DC05B7B}" srcOrd="0" destOrd="0" parTransId="{6747BA09-EB73-41E4-91F0-393719A8744A}" sibTransId="{C21B7094-EC4D-4857-947B-0B57491F1DAD}"/>
    <dgm:cxn modelId="{C0EC457B-84F5-4055-AE0D-1EDF92EB0FD3}" type="presOf" srcId="{0BC7E62D-E728-47FD-AB1D-DBFA6ED2B47A}" destId="{68CBA695-ED47-45FF-9114-F2CD3078FC9D}" srcOrd="0" destOrd="0" presId="urn:microsoft.com/office/officeart/2005/8/layout/hierarchy1"/>
    <dgm:cxn modelId="{AB45FA9B-3501-4C9C-BAE3-CAA0FAB4B42D}" type="presOf" srcId="{4A522E20-8E50-4378-801E-24FB065A1D1C}" destId="{F0311675-5AC9-431B-BE43-9A26ABB43B90}" srcOrd="0" destOrd="0" presId="urn:microsoft.com/office/officeart/2005/8/layout/hierarchy1"/>
    <dgm:cxn modelId="{180763F2-3B0B-40BF-8924-38CCBB2E1B39}" type="presOf" srcId="{7BE2ACA0-F363-4FF9-A26B-5471FD531856}" destId="{C3EEEBC4-06EA-4042-BE72-1E8F8C8575EC}" srcOrd="0" destOrd="0" presId="urn:microsoft.com/office/officeart/2005/8/layout/hierarchy1"/>
    <dgm:cxn modelId="{E4376F11-6968-4782-9C8F-7D945FEEBA5F}" type="presOf" srcId="{31462480-AE14-4FFB-A79B-89CC83DA3580}" destId="{28E616EE-A2B0-44AA-BB35-E5672442E0F3}" srcOrd="0" destOrd="0" presId="urn:microsoft.com/office/officeart/2005/8/layout/hierarchy1"/>
    <dgm:cxn modelId="{A51582E1-D24C-4F27-B72A-175478CA9538}" srcId="{14AA68A2-B06B-4C31-BD32-9CB40DBE35A0}" destId="{3D679152-3F68-41F0-AEBA-40C396E0FF53}" srcOrd="0" destOrd="0" parTransId="{6CD048CD-5DF3-4329-A6D0-937A88AFBCF0}" sibTransId="{9C28E3EF-68C4-4850-9D08-B77C8D778BD0}"/>
    <dgm:cxn modelId="{78E83C99-2D7C-40EA-B265-FDDA695E1629}" type="presOf" srcId="{9DB2327A-2280-459F-A604-CC1A822F427F}" destId="{9F081BF2-6755-4988-8A2A-110F1AA42D96}" srcOrd="0" destOrd="0" presId="urn:microsoft.com/office/officeart/2005/8/layout/hierarchy1"/>
    <dgm:cxn modelId="{91D09862-2845-4DC8-8894-6B86C48A5261}" type="presOf" srcId="{83D08ACB-D127-4BBC-874F-9AAC432B6CA7}" destId="{79F758EB-8028-479A-A84A-12B9D650D5C3}" srcOrd="0" destOrd="0" presId="urn:microsoft.com/office/officeart/2005/8/layout/hierarchy1"/>
    <dgm:cxn modelId="{4250091B-D2AE-45BF-ACEC-CDFBD190E612}" srcId="{14AA68A2-B06B-4C31-BD32-9CB40DBE35A0}" destId="{99C93BB3-879E-4A80-AEC0-AE381E9B2182}" srcOrd="1" destOrd="0" parTransId="{064AD838-CAD4-428B-B020-EA322F56C855}" sibTransId="{6D300225-8327-4A63-89CF-51D2DB522AB0}"/>
    <dgm:cxn modelId="{A0E48FDF-E9E3-4F22-B9D9-F58B162A3519}" type="presOf" srcId="{8681D7DA-A03C-4E45-995F-0E84970353F4}" destId="{5EA292E6-E6D7-4BF2-97EF-9D98C631C537}" srcOrd="0" destOrd="0" presId="urn:microsoft.com/office/officeart/2005/8/layout/hierarchy1"/>
    <dgm:cxn modelId="{DECA359D-B602-403B-82EE-3DCDDF3A49BB}" srcId="{59454BCE-0FC0-48D5-AE15-A05C80CF4733}" destId="{1E84B061-8215-46AD-82CD-BBF5BB06DFC6}" srcOrd="1" destOrd="0" parTransId="{4279892F-F7AB-4212-9E4F-57A81AE2C35F}" sibTransId="{344E4581-F184-450D-BAFE-5BE90D888B2F}"/>
    <dgm:cxn modelId="{B879451B-D92B-4E66-8BAF-53476F9FA384}" type="presOf" srcId="{59454BCE-0FC0-48D5-AE15-A05C80CF4733}" destId="{FCCFB374-21D2-4983-8EE5-3309B8FBA7FE}" srcOrd="0" destOrd="0" presId="urn:microsoft.com/office/officeart/2005/8/layout/hierarchy1"/>
    <dgm:cxn modelId="{5F7682FE-DFB7-4F68-B7BA-0BC32F49D8AE}" srcId="{CDAB57DF-6B0D-4196-BFB9-68815A6FE902}" destId="{C38E2FED-E73E-4C32-AC44-EF5CE0E1F952}" srcOrd="0" destOrd="0" parTransId="{F6D8E713-CA7C-4DF2-99CB-8317A98FDA79}" sibTransId="{2B3A3599-E5E9-4D88-9C3E-96401C67AA05}"/>
    <dgm:cxn modelId="{C7724979-15D7-4E77-A662-7ED8B4273942}" type="presOf" srcId="{A3885704-BDB2-4FD1-8881-EA9FA60229BB}" destId="{C8F9D48F-1957-4EF9-B5F6-5A9CEC6DF8A4}" srcOrd="0" destOrd="0" presId="urn:microsoft.com/office/officeart/2005/8/layout/hierarchy1"/>
    <dgm:cxn modelId="{98B163FD-1839-45ED-AA93-E90625556ECE}" srcId="{59454BCE-0FC0-48D5-AE15-A05C80CF4733}" destId="{9DB2327A-2280-459F-A604-CC1A822F427F}" srcOrd="4" destOrd="0" parTransId="{684A04F7-0749-40B1-B83A-71B50868A01F}" sibTransId="{CEB5CE5C-BF96-4A78-90E9-FE28FAD759EC}"/>
    <dgm:cxn modelId="{2ED27280-DBB1-4ECD-B4F4-11552383F62E}" type="presOf" srcId="{B1DF01F8-D40D-419D-A067-C8A81700C54B}" destId="{371EE128-7CB0-4C4E-889F-272B75001B53}" srcOrd="0" destOrd="0" presId="urn:microsoft.com/office/officeart/2005/8/layout/hierarchy1"/>
    <dgm:cxn modelId="{F0E5DAFD-2C0C-4807-9009-88426987773D}" type="presOf" srcId="{6CD048CD-5DF3-4329-A6D0-937A88AFBCF0}" destId="{E787FC96-2EE5-46C4-90B5-16ABF5F91DC1}" srcOrd="0" destOrd="0" presId="urn:microsoft.com/office/officeart/2005/8/layout/hierarchy1"/>
    <dgm:cxn modelId="{75CB95FF-284F-4BD6-BCF3-824D13373416}" type="presOf" srcId="{064AD838-CAD4-428B-B020-EA322F56C855}" destId="{CFDFD9DB-625F-441D-999F-34D390986FD5}" srcOrd="0" destOrd="0" presId="urn:microsoft.com/office/officeart/2005/8/layout/hierarchy1"/>
    <dgm:cxn modelId="{086EA266-C23A-4F1E-B00E-D141333A1CC2}" srcId="{CDAB57DF-6B0D-4196-BFB9-68815A6FE902}" destId="{4A76D8AD-5310-4DF2-8910-A07927364EF7}" srcOrd="1" destOrd="0" parTransId="{982B1E8B-B25E-4932-84FA-75A66869B2D8}" sibTransId="{AA0189CE-3CE7-4471-9294-7AE9F261DC02}"/>
    <dgm:cxn modelId="{ECB98D95-8DD4-4BD2-9C86-C9C3686E9671}" type="presOf" srcId="{C3088B19-1326-4324-B1E2-FAD611DE547E}" destId="{91794B01-53AB-4D3F-B152-0C7760999B1F}" srcOrd="0" destOrd="0" presId="urn:microsoft.com/office/officeart/2005/8/layout/hierarchy1"/>
    <dgm:cxn modelId="{B4B134AF-E3E2-4A2F-9ABE-77062C8F1171}" srcId="{14AA68A2-B06B-4C31-BD32-9CB40DBE35A0}" destId="{67A044BD-A6F0-48C3-A196-4902E0B3D755}" srcOrd="3" destOrd="0" parTransId="{0BC7E62D-E728-47FD-AB1D-DBFA6ED2B47A}" sibTransId="{BE1C4752-A3C8-42B8-BE32-BCC3F8EF7C2C}"/>
    <dgm:cxn modelId="{CFC22454-1F98-48E2-AA89-6590CDB06745}" type="presOf" srcId="{F6D8E713-CA7C-4DF2-99CB-8317A98FDA79}" destId="{32BBCFAE-60D8-43E5-85B2-BC08356DD093}" srcOrd="0" destOrd="0" presId="urn:microsoft.com/office/officeart/2005/8/layout/hierarchy1"/>
    <dgm:cxn modelId="{01804007-C2B3-4F82-820C-B6DB875B2422}" type="presOf" srcId="{E8709882-3969-4FFC-B866-9425DE7C5232}" destId="{B7B9CC9B-0B2E-4A31-815D-718BA40100FB}" srcOrd="0" destOrd="0" presId="urn:microsoft.com/office/officeart/2005/8/layout/hierarchy1"/>
    <dgm:cxn modelId="{A3F4109F-1177-4AE3-8932-B962D68CD399}" type="presOf" srcId="{B99B64F9-72A0-4105-A946-07FD5D2D4423}" destId="{B5CB15BA-F5A8-41BA-8762-B4B19BBF1E9C}" srcOrd="0" destOrd="0" presId="urn:microsoft.com/office/officeart/2005/8/layout/hierarchy1"/>
    <dgm:cxn modelId="{C0852030-7FDC-441D-B506-A4608473F1BF}" type="presOf" srcId="{B6770FFF-37A8-4CDB-A4F6-42F8D3A75662}" destId="{354F7636-EE6A-4291-A3FE-4EC6C8DE2C7B}" srcOrd="0" destOrd="0" presId="urn:microsoft.com/office/officeart/2005/8/layout/hierarchy1"/>
    <dgm:cxn modelId="{78BA295C-DFD6-42D4-B9C3-01A4F2F043B2}" type="presOf" srcId="{A3965CF5-2509-4A14-A4C1-11715EF83F66}" destId="{3FA62502-3770-47D6-8142-355998DC0261}" srcOrd="0" destOrd="0" presId="urn:microsoft.com/office/officeart/2005/8/layout/hierarchy1"/>
    <dgm:cxn modelId="{E889102B-DD27-4629-B8E7-9D86AC032270}" type="presOf" srcId="{6431B820-AE3E-41A4-BD24-AFA148144E24}" destId="{BC7A0A60-E594-4A48-8F21-43E43E4C5FE9}" srcOrd="0" destOrd="0" presId="urn:microsoft.com/office/officeart/2005/8/layout/hierarchy1"/>
    <dgm:cxn modelId="{47B337C1-F280-4875-A677-E83D9BBE144E}" type="presOf" srcId="{3D679152-3F68-41F0-AEBA-40C396E0FF53}" destId="{0D1A466A-3E45-472B-B809-17F70F8A195C}" srcOrd="0" destOrd="0" presId="urn:microsoft.com/office/officeart/2005/8/layout/hierarchy1"/>
    <dgm:cxn modelId="{83D84BE9-BE32-4A0A-BDF9-A94D8D110B6F}" type="presOf" srcId="{CE48E61A-8AAE-4912-BF90-31ED2214B413}" destId="{4185AAB5-9F0E-43B0-8F87-0F3B6D5BC861}" srcOrd="0" destOrd="0" presId="urn:microsoft.com/office/officeart/2005/8/layout/hierarchy1"/>
    <dgm:cxn modelId="{836D7695-F9F6-466D-B0B3-2157C601B1CA}" type="presOf" srcId="{51A58F00-4634-4E6B-8072-0FB20C5E6D5D}" destId="{3657428F-69CF-4FF0-B631-1CD5C647AB17}" srcOrd="0" destOrd="0" presId="urn:microsoft.com/office/officeart/2005/8/layout/hierarchy1"/>
    <dgm:cxn modelId="{724E5D93-6477-4F3A-906C-248407751FD0}" type="presOf" srcId="{F5B3BF50-F8BB-40A1-912C-7E3A548EA62E}" destId="{5DD4D489-1215-449C-8450-D7F95F5FE976}" srcOrd="0" destOrd="0" presId="urn:microsoft.com/office/officeart/2005/8/layout/hierarchy1"/>
    <dgm:cxn modelId="{658CF696-77A7-4712-B730-F951192CC287}" type="presOf" srcId="{E1D73189-8845-4270-A59E-BFA73DA4A7EF}" destId="{8DF84852-5965-430A-B41F-D51FABD4DBAF}" srcOrd="0" destOrd="0" presId="urn:microsoft.com/office/officeart/2005/8/layout/hierarchy1"/>
    <dgm:cxn modelId="{71D1A800-1676-4F02-AE28-DBB5C9F324A9}" srcId="{59454BCE-0FC0-48D5-AE15-A05C80CF4733}" destId="{B99B64F9-72A0-4105-A946-07FD5D2D4423}" srcOrd="3" destOrd="0" parTransId="{DBC2955E-ED6A-4724-B536-F4EE86CA83E4}" sibTransId="{1FAB81FE-9922-401F-8AAD-1ED7A6E2BF65}"/>
    <dgm:cxn modelId="{E8FE604F-D3F0-42D1-B54B-216BBD34AE09}" type="presOf" srcId="{CDAB57DF-6B0D-4196-BFB9-68815A6FE902}" destId="{E188AD69-A3E6-47DE-8653-2CDE15F725B0}" srcOrd="0" destOrd="0" presId="urn:microsoft.com/office/officeart/2005/8/layout/hierarchy1"/>
    <dgm:cxn modelId="{4864AA42-6927-4BF5-9D10-45D9EEF43F6B}" srcId="{9DB2327A-2280-459F-A604-CC1A822F427F}" destId="{F8F2DB76-C3BC-41E1-B324-C197DE20F063}" srcOrd="0" destOrd="0" parTransId="{E1D73189-8845-4270-A59E-BFA73DA4A7EF}" sibTransId="{C2234B4B-AA9E-4B94-9ED2-51D1212EB871}"/>
    <dgm:cxn modelId="{AFA16766-20A8-49D1-BF26-3E80EEE49E84}" type="presOf" srcId="{6DF9D7B4-10DF-462A-AAA7-6B8D3F17F5E2}" destId="{BB80537E-20D0-4CF9-96D4-9A57CF4E6797}" srcOrd="0" destOrd="0" presId="urn:microsoft.com/office/officeart/2005/8/layout/hierarchy1"/>
    <dgm:cxn modelId="{D93B0FB4-6F43-426D-AE3E-BAAC2C0AE3F4}" type="presOf" srcId="{99C93BB3-879E-4A80-AEC0-AE381E9B2182}" destId="{09D6834B-62D2-413B-AFD6-F3429BE13453}" srcOrd="0" destOrd="0" presId="urn:microsoft.com/office/officeart/2005/8/layout/hierarchy1"/>
    <dgm:cxn modelId="{443D34D7-4859-44ED-97F6-420AC4791965}" type="presOf" srcId="{1CEE5E9E-CC49-41E9-88E5-D8D525D99454}" destId="{09ADFC4D-10BB-4F6E-9EF7-3DE39C43AE07}" srcOrd="0" destOrd="0" presId="urn:microsoft.com/office/officeart/2005/8/layout/hierarchy1"/>
    <dgm:cxn modelId="{721B4A97-1C9C-4FEF-867C-80A0931B01E8}" type="presOf" srcId="{0C7E0E38-C016-423F-AE40-93DFD83BFCD6}" destId="{FB531233-E387-458F-8332-997763FABF4B}" srcOrd="0" destOrd="0" presId="urn:microsoft.com/office/officeart/2005/8/layout/hierarchy1"/>
    <dgm:cxn modelId="{22B36B2F-EE2F-497F-8EFE-ADEBBA71FEDA}" type="presOf" srcId="{617344D6-379C-4417-9AD9-653452B0975D}" destId="{9D7F6589-6CDA-4BF4-AFFD-1E0CE2D7755E}" srcOrd="0" destOrd="0" presId="urn:microsoft.com/office/officeart/2005/8/layout/hierarchy1"/>
    <dgm:cxn modelId="{798C6DB0-2082-4B2E-B5E5-F9D2AA9334F8}" type="presOf" srcId="{2FDFB90C-F84E-4785-87B4-F3620395857A}" destId="{2B22B12A-ACE0-44B6-8201-8FB2E2C26E31}" srcOrd="0" destOrd="0" presId="urn:microsoft.com/office/officeart/2005/8/layout/hierarchy1"/>
    <dgm:cxn modelId="{A676288D-412E-4702-B45B-8CE325EE2A39}" type="presOf" srcId="{7527914B-4B18-4926-BDEA-0D9DB7E77CE4}" destId="{0E4FABA7-EB6C-4A70-ACD9-575963AED983}" srcOrd="0" destOrd="0" presId="urn:microsoft.com/office/officeart/2005/8/layout/hierarchy1"/>
    <dgm:cxn modelId="{52B60D6F-029E-4660-9E2C-11D1E26DB697}" srcId="{A3965CF5-2509-4A14-A4C1-11715EF83F66}" destId="{1F1783DA-BA58-4979-A040-980289E70500}" srcOrd="1" destOrd="0" parTransId="{018222FD-C756-4130-9F4C-F6809AC729C9}" sibTransId="{7A018BE5-D084-496B-9F9D-21104CAE0813}"/>
    <dgm:cxn modelId="{1E558348-896D-42CC-A14D-7058101836DD}" srcId="{B99B64F9-72A0-4105-A946-07FD5D2D4423}" destId="{A3885704-BDB2-4FD1-8881-EA9FA60229BB}" srcOrd="2" destOrd="0" parTransId="{B1DF01F8-D40D-419D-A067-C8A81700C54B}" sibTransId="{3E2F30BE-9F37-49B8-80C7-D684F795266F}"/>
    <dgm:cxn modelId="{1E2DBBDB-8E58-4153-B420-DFBFA3997BB1}" type="presParOf" srcId="{3FA62502-3770-47D6-8142-355998DC0261}" destId="{3CA0F79F-B4DE-450B-8186-EEAEC10D14D9}" srcOrd="0" destOrd="0" presId="urn:microsoft.com/office/officeart/2005/8/layout/hierarchy1"/>
    <dgm:cxn modelId="{A4C4D53A-6DB3-433C-910D-228AD697E1BB}" type="presParOf" srcId="{3CA0F79F-B4DE-450B-8186-EEAEC10D14D9}" destId="{CA9900E3-0079-4EFD-8108-EB4A119C98A9}" srcOrd="0" destOrd="0" presId="urn:microsoft.com/office/officeart/2005/8/layout/hierarchy1"/>
    <dgm:cxn modelId="{11D85C1F-A1B7-496E-B7C3-66DA265ACBB2}" type="presParOf" srcId="{CA9900E3-0079-4EFD-8108-EB4A119C98A9}" destId="{CC44509B-5F96-49AD-97C1-8E37B64C7971}" srcOrd="0" destOrd="0" presId="urn:microsoft.com/office/officeart/2005/8/layout/hierarchy1"/>
    <dgm:cxn modelId="{E5A483D3-3F7F-4F73-B59B-A8D9FA485AA1}" type="presParOf" srcId="{CA9900E3-0079-4EFD-8108-EB4A119C98A9}" destId="{FCCFB374-21D2-4983-8EE5-3309B8FBA7FE}" srcOrd="1" destOrd="0" presId="urn:microsoft.com/office/officeart/2005/8/layout/hierarchy1"/>
    <dgm:cxn modelId="{178901E9-4EA5-43C7-A941-4E75A2569D4B}" type="presParOf" srcId="{3CA0F79F-B4DE-450B-8186-EEAEC10D14D9}" destId="{120BE98A-A103-4070-889B-3F2A83868470}" srcOrd="1" destOrd="0" presId="urn:microsoft.com/office/officeart/2005/8/layout/hierarchy1"/>
    <dgm:cxn modelId="{89E71D05-FBB9-406B-9F2C-E4F47DB5B0FB}" type="presParOf" srcId="{120BE98A-A103-4070-889B-3F2A83868470}" destId="{5DD4D489-1215-449C-8450-D7F95F5FE976}" srcOrd="0" destOrd="0" presId="urn:microsoft.com/office/officeart/2005/8/layout/hierarchy1"/>
    <dgm:cxn modelId="{A83007AF-0387-4E61-AA11-0EE7D5A2F148}" type="presParOf" srcId="{120BE98A-A103-4070-889B-3F2A83868470}" destId="{FEA98908-C4F7-43D1-AE0C-CCA790A560E1}" srcOrd="1" destOrd="0" presId="urn:microsoft.com/office/officeart/2005/8/layout/hierarchy1"/>
    <dgm:cxn modelId="{E73533F8-D04F-4A1F-BF5A-164A7936BB81}" type="presParOf" srcId="{FEA98908-C4F7-43D1-AE0C-CCA790A560E1}" destId="{14012C82-EE2C-4EC4-95FF-379A33D8C33E}" srcOrd="0" destOrd="0" presId="urn:microsoft.com/office/officeart/2005/8/layout/hierarchy1"/>
    <dgm:cxn modelId="{0A2D89E3-D091-4484-BCB0-D4C5F3DD5EC0}" type="presParOf" srcId="{14012C82-EE2C-4EC4-95FF-379A33D8C33E}" destId="{F2C40087-3892-41FA-8491-B6889717588A}" srcOrd="0" destOrd="0" presId="urn:microsoft.com/office/officeart/2005/8/layout/hierarchy1"/>
    <dgm:cxn modelId="{04E04A89-CD4B-4B26-9A10-690117BE5ECD}" type="presParOf" srcId="{14012C82-EE2C-4EC4-95FF-379A33D8C33E}" destId="{FB531233-E387-458F-8332-997763FABF4B}" srcOrd="1" destOrd="0" presId="urn:microsoft.com/office/officeart/2005/8/layout/hierarchy1"/>
    <dgm:cxn modelId="{89153CF6-C5F7-4F40-8FFF-40BB27F630BB}" type="presParOf" srcId="{FEA98908-C4F7-43D1-AE0C-CCA790A560E1}" destId="{E37662DB-EB1A-45C1-9A5F-F18C85DC6B0E}" srcOrd="1" destOrd="0" presId="urn:microsoft.com/office/officeart/2005/8/layout/hierarchy1"/>
    <dgm:cxn modelId="{381A7458-150C-4AC3-A6A9-D940F246F88B}" type="presParOf" srcId="{E37662DB-EB1A-45C1-9A5F-F18C85DC6B0E}" destId="{0E4FABA7-EB6C-4A70-ACD9-575963AED983}" srcOrd="0" destOrd="0" presId="urn:microsoft.com/office/officeart/2005/8/layout/hierarchy1"/>
    <dgm:cxn modelId="{BF018FFB-6641-43AD-A0C5-40A45DE82BB9}" type="presParOf" srcId="{E37662DB-EB1A-45C1-9A5F-F18C85DC6B0E}" destId="{2153C5F2-6010-46F5-968A-E51B0E19513F}" srcOrd="1" destOrd="0" presId="urn:microsoft.com/office/officeart/2005/8/layout/hierarchy1"/>
    <dgm:cxn modelId="{4E994CF2-982A-4E75-9F45-41E15F484F2E}" type="presParOf" srcId="{2153C5F2-6010-46F5-968A-E51B0E19513F}" destId="{23219C29-B404-4327-AF27-5A6FB3A35453}" srcOrd="0" destOrd="0" presId="urn:microsoft.com/office/officeart/2005/8/layout/hierarchy1"/>
    <dgm:cxn modelId="{E305AE4D-E646-4F80-B3C9-F792A1A8E538}" type="presParOf" srcId="{23219C29-B404-4327-AF27-5A6FB3A35453}" destId="{5F588A33-A1A8-4B72-8348-68AD22C2A50B}" srcOrd="0" destOrd="0" presId="urn:microsoft.com/office/officeart/2005/8/layout/hierarchy1"/>
    <dgm:cxn modelId="{E205DDEA-9A07-4FC8-BEEC-A19EDDAD1427}" type="presParOf" srcId="{23219C29-B404-4327-AF27-5A6FB3A35453}" destId="{2B22B12A-ACE0-44B6-8201-8FB2E2C26E31}" srcOrd="1" destOrd="0" presId="urn:microsoft.com/office/officeart/2005/8/layout/hierarchy1"/>
    <dgm:cxn modelId="{2C17678E-7057-49CE-8528-C31435ACCE7C}" type="presParOf" srcId="{2153C5F2-6010-46F5-968A-E51B0E19513F}" destId="{C519880C-1887-4620-BFBD-5B35C2CED71E}" srcOrd="1" destOrd="0" presId="urn:microsoft.com/office/officeart/2005/8/layout/hierarchy1"/>
    <dgm:cxn modelId="{ACB215D3-86A4-4432-A372-FEECD7754C14}" type="presParOf" srcId="{C519880C-1887-4620-BFBD-5B35C2CED71E}" destId="{55D3BBBF-0982-4DB1-89C7-29626E218C63}" srcOrd="0" destOrd="0" presId="urn:microsoft.com/office/officeart/2005/8/layout/hierarchy1"/>
    <dgm:cxn modelId="{88FFD68E-0369-4B4A-9BBA-C203C69B34E1}" type="presParOf" srcId="{C519880C-1887-4620-BFBD-5B35C2CED71E}" destId="{CB45F441-BB65-4A20-99E6-39F09576E1C4}" srcOrd="1" destOrd="0" presId="urn:microsoft.com/office/officeart/2005/8/layout/hierarchy1"/>
    <dgm:cxn modelId="{CCF87126-C362-49F5-9343-99EDB81A5BB8}" type="presParOf" srcId="{CB45F441-BB65-4A20-99E6-39F09576E1C4}" destId="{808DE297-5A62-449B-8C00-AE35030027B2}" srcOrd="0" destOrd="0" presId="urn:microsoft.com/office/officeart/2005/8/layout/hierarchy1"/>
    <dgm:cxn modelId="{1C773DA1-BF25-46E5-83A2-87BF555FFBB6}" type="presParOf" srcId="{808DE297-5A62-449B-8C00-AE35030027B2}" destId="{DF87A400-2DF3-4089-9BD5-1CDD714639C4}" srcOrd="0" destOrd="0" presId="urn:microsoft.com/office/officeart/2005/8/layout/hierarchy1"/>
    <dgm:cxn modelId="{62D11624-FD52-4CE4-AED3-5019A01B2155}" type="presParOf" srcId="{808DE297-5A62-449B-8C00-AE35030027B2}" destId="{93D475C4-DB2B-4425-B233-FDAF0BF7D17E}" srcOrd="1" destOrd="0" presId="urn:microsoft.com/office/officeart/2005/8/layout/hierarchy1"/>
    <dgm:cxn modelId="{FE1F0760-923F-45D9-B0C7-4E0C53BA22D3}" type="presParOf" srcId="{CB45F441-BB65-4A20-99E6-39F09576E1C4}" destId="{9524D943-A36F-4521-895A-F09E9E79D840}" srcOrd="1" destOrd="0" presId="urn:microsoft.com/office/officeart/2005/8/layout/hierarchy1"/>
    <dgm:cxn modelId="{12A20B04-4630-41E0-AA91-7F6A68417D9C}" type="presParOf" srcId="{C519880C-1887-4620-BFBD-5B35C2CED71E}" destId="{79F758EB-8028-479A-A84A-12B9D650D5C3}" srcOrd="2" destOrd="0" presId="urn:microsoft.com/office/officeart/2005/8/layout/hierarchy1"/>
    <dgm:cxn modelId="{A38BCC77-4E80-4CCF-9C9C-944CE93B374E}" type="presParOf" srcId="{C519880C-1887-4620-BFBD-5B35C2CED71E}" destId="{7C840E63-F5E7-4659-96F4-FED90BD122C8}" srcOrd="3" destOrd="0" presId="urn:microsoft.com/office/officeart/2005/8/layout/hierarchy1"/>
    <dgm:cxn modelId="{C4904842-72F2-48D5-9C05-AED3B7538571}" type="presParOf" srcId="{7C840E63-F5E7-4659-96F4-FED90BD122C8}" destId="{8C2112B3-73A7-413B-BBB5-063AC8555736}" srcOrd="0" destOrd="0" presId="urn:microsoft.com/office/officeart/2005/8/layout/hierarchy1"/>
    <dgm:cxn modelId="{714C8E85-18DA-48DC-9813-56FBF52FAC75}" type="presParOf" srcId="{8C2112B3-73A7-413B-BBB5-063AC8555736}" destId="{551CB819-1AC6-42E9-A175-41F14B903665}" srcOrd="0" destOrd="0" presId="urn:microsoft.com/office/officeart/2005/8/layout/hierarchy1"/>
    <dgm:cxn modelId="{3A4E7F03-0272-464D-835B-C992C922B632}" type="presParOf" srcId="{8C2112B3-73A7-413B-BBB5-063AC8555736}" destId="{EF29991F-45FD-425F-B7AB-44CDD720AF7C}" srcOrd="1" destOrd="0" presId="urn:microsoft.com/office/officeart/2005/8/layout/hierarchy1"/>
    <dgm:cxn modelId="{8B059671-2449-46FD-832B-224E6B62628C}" type="presParOf" srcId="{7C840E63-F5E7-4659-96F4-FED90BD122C8}" destId="{560E149F-D9E0-4393-A5D3-EC9CD11EC7C4}" srcOrd="1" destOrd="0" presId="urn:microsoft.com/office/officeart/2005/8/layout/hierarchy1"/>
    <dgm:cxn modelId="{E83A59D3-9965-4B74-8161-93971619AB8C}" type="presParOf" srcId="{E37662DB-EB1A-45C1-9A5F-F18C85DC6B0E}" destId="{F9B3F8FD-0368-4F0F-A29A-61269B1B4C74}" srcOrd="2" destOrd="0" presId="urn:microsoft.com/office/officeart/2005/8/layout/hierarchy1"/>
    <dgm:cxn modelId="{17CF8B6C-1D82-4579-A4F8-1D69EAAB616C}" type="presParOf" srcId="{E37662DB-EB1A-45C1-9A5F-F18C85DC6B0E}" destId="{0C444ACE-61C4-4D03-B34E-1A16B13B790D}" srcOrd="3" destOrd="0" presId="urn:microsoft.com/office/officeart/2005/8/layout/hierarchy1"/>
    <dgm:cxn modelId="{84803B1C-28C5-4965-87C0-B99DFC2EB6E3}" type="presParOf" srcId="{0C444ACE-61C4-4D03-B34E-1A16B13B790D}" destId="{92574727-BF6F-4461-9AA4-AD7DA7931EC1}" srcOrd="0" destOrd="0" presId="urn:microsoft.com/office/officeart/2005/8/layout/hierarchy1"/>
    <dgm:cxn modelId="{96C0721B-4206-4D3B-A48E-B615347ED3E9}" type="presParOf" srcId="{92574727-BF6F-4461-9AA4-AD7DA7931EC1}" destId="{41A320B3-C1B1-4CA4-81FF-7A622BAB3175}" srcOrd="0" destOrd="0" presId="urn:microsoft.com/office/officeart/2005/8/layout/hierarchy1"/>
    <dgm:cxn modelId="{5A79E5A0-E03A-4CA6-8628-8524E36D2041}" type="presParOf" srcId="{92574727-BF6F-4461-9AA4-AD7DA7931EC1}" destId="{C540F1B0-F60D-45F0-A96F-9672389483E3}" srcOrd="1" destOrd="0" presId="urn:microsoft.com/office/officeart/2005/8/layout/hierarchy1"/>
    <dgm:cxn modelId="{375360BD-03C2-4055-92C2-5AB0164A93D8}" type="presParOf" srcId="{0C444ACE-61C4-4D03-B34E-1A16B13B790D}" destId="{5F507F4F-CF52-4476-B8F6-F498697ACF18}" srcOrd="1" destOrd="0" presId="urn:microsoft.com/office/officeart/2005/8/layout/hierarchy1"/>
    <dgm:cxn modelId="{8C3D27F6-35A8-4171-BF42-A5741B325AF7}" type="presParOf" srcId="{5F507F4F-CF52-4476-B8F6-F498697ACF18}" destId="{E787FC96-2EE5-46C4-90B5-16ABF5F91DC1}" srcOrd="0" destOrd="0" presId="urn:microsoft.com/office/officeart/2005/8/layout/hierarchy1"/>
    <dgm:cxn modelId="{580577FD-F908-4868-B4E5-389827437DAB}" type="presParOf" srcId="{5F507F4F-CF52-4476-B8F6-F498697ACF18}" destId="{63B2B4FB-ACBF-4A7A-826F-AC97D27E3E85}" srcOrd="1" destOrd="0" presId="urn:microsoft.com/office/officeart/2005/8/layout/hierarchy1"/>
    <dgm:cxn modelId="{C10F32B1-474F-4289-93FF-DC28C8BCB82A}" type="presParOf" srcId="{63B2B4FB-ACBF-4A7A-826F-AC97D27E3E85}" destId="{B19BEC89-6AC8-4AFD-B2D1-F09401C4DA06}" srcOrd="0" destOrd="0" presId="urn:microsoft.com/office/officeart/2005/8/layout/hierarchy1"/>
    <dgm:cxn modelId="{7580A2AE-3AD2-4F90-838F-40D63D06B6C5}" type="presParOf" srcId="{B19BEC89-6AC8-4AFD-B2D1-F09401C4DA06}" destId="{BCC8435A-0CA3-4930-9D0E-26602EE7D09E}" srcOrd="0" destOrd="0" presId="urn:microsoft.com/office/officeart/2005/8/layout/hierarchy1"/>
    <dgm:cxn modelId="{32CFAAC4-7529-47B8-A974-03DDAEEAAB89}" type="presParOf" srcId="{B19BEC89-6AC8-4AFD-B2D1-F09401C4DA06}" destId="{0D1A466A-3E45-472B-B809-17F70F8A195C}" srcOrd="1" destOrd="0" presId="urn:microsoft.com/office/officeart/2005/8/layout/hierarchy1"/>
    <dgm:cxn modelId="{1B3CAC24-2F76-4317-A64B-0822313B8191}" type="presParOf" srcId="{63B2B4FB-ACBF-4A7A-826F-AC97D27E3E85}" destId="{50702C03-3145-425E-9061-9FAB8E4F99AB}" srcOrd="1" destOrd="0" presId="urn:microsoft.com/office/officeart/2005/8/layout/hierarchy1"/>
    <dgm:cxn modelId="{08910C46-E9EB-4214-A2CA-49F65ED70542}" type="presParOf" srcId="{5F507F4F-CF52-4476-B8F6-F498697ACF18}" destId="{CFDFD9DB-625F-441D-999F-34D390986FD5}" srcOrd="2" destOrd="0" presId="urn:microsoft.com/office/officeart/2005/8/layout/hierarchy1"/>
    <dgm:cxn modelId="{EB01DF72-8D28-4948-A641-34275C69C9FD}" type="presParOf" srcId="{5F507F4F-CF52-4476-B8F6-F498697ACF18}" destId="{79954F17-180C-4B51-941D-5B7A81D1205F}" srcOrd="3" destOrd="0" presId="urn:microsoft.com/office/officeart/2005/8/layout/hierarchy1"/>
    <dgm:cxn modelId="{AFA7CB89-E348-4DCE-A0C7-BFB430AEBBB6}" type="presParOf" srcId="{79954F17-180C-4B51-941D-5B7A81D1205F}" destId="{A43539F9-B4D7-4230-AF83-A747B223CEF6}" srcOrd="0" destOrd="0" presId="urn:microsoft.com/office/officeart/2005/8/layout/hierarchy1"/>
    <dgm:cxn modelId="{407B0A0B-8FA9-4F4B-AF35-EC5848315D89}" type="presParOf" srcId="{A43539F9-B4D7-4230-AF83-A747B223CEF6}" destId="{07E684F4-FE15-40B9-BF9C-FB8A719A0EC5}" srcOrd="0" destOrd="0" presId="urn:microsoft.com/office/officeart/2005/8/layout/hierarchy1"/>
    <dgm:cxn modelId="{6C9A1D77-021A-4299-832F-24D559188274}" type="presParOf" srcId="{A43539F9-B4D7-4230-AF83-A747B223CEF6}" destId="{09D6834B-62D2-413B-AFD6-F3429BE13453}" srcOrd="1" destOrd="0" presId="urn:microsoft.com/office/officeart/2005/8/layout/hierarchy1"/>
    <dgm:cxn modelId="{0F35B5FF-3E50-4835-9F49-BBDCF7F5119D}" type="presParOf" srcId="{79954F17-180C-4B51-941D-5B7A81D1205F}" destId="{5F958F0F-36C3-4803-A469-4B4F72BCE6EC}" srcOrd="1" destOrd="0" presId="urn:microsoft.com/office/officeart/2005/8/layout/hierarchy1"/>
    <dgm:cxn modelId="{4DDAFC07-DED4-4828-A5C4-114113C2A9F3}" type="presParOf" srcId="{5F507F4F-CF52-4476-B8F6-F498697ACF18}" destId="{F86267CB-12F4-4A27-B15B-245736C86F6B}" srcOrd="4" destOrd="0" presId="urn:microsoft.com/office/officeart/2005/8/layout/hierarchy1"/>
    <dgm:cxn modelId="{DBACE490-3F84-4DC8-B232-CD06E99CBA1D}" type="presParOf" srcId="{5F507F4F-CF52-4476-B8F6-F498697ACF18}" destId="{9E246B09-83BA-4249-A49E-3F3A81C8EC09}" srcOrd="5" destOrd="0" presId="urn:microsoft.com/office/officeart/2005/8/layout/hierarchy1"/>
    <dgm:cxn modelId="{6CD1148B-0545-49FC-B042-F25F4088E644}" type="presParOf" srcId="{9E246B09-83BA-4249-A49E-3F3A81C8EC09}" destId="{8392D2A8-AE89-4743-AC39-C3A3573D58AF}" srcOrd="0" destOrd="0" presId="urn:microsoft.com/office/officeart/2005/8/layout/hierarchy1"/>
    <dgm:cxn modelId="{14FD2319-F229-4165-B88D-3F6F6B52B16C}" type="presParOf" srcId="{8392D2A8-AE89-4743-AC39-C3A3573D58AF}" destId="{E077B0B9-1D1E-467D-827A-9C79A383E47F}" srcOrd="0" destOrd="0" presId="urn:microsoft.com/office/officeart/2005/8/layout/hierarchy1"/>
    <dgm:cxn modelId="{D2574C4C-AF4C-415F-A6A5-4E28F6BCFE61}" type="presParOf" srcId="{8392D2A8-AE89-4743-AC39-C3A3573D58AF}" destId="{09ADFC4D-10BB-4F6E-9EF7-3DE39C43AE07}" srcOrd="1" destOrd="0" presId="urn:microsoft.com/office/officeart/2005/8/layout/hierarchy1"/>
    <dgm:cxn modelId="{8114A3BD-810A-46B3-9859-287FDAD8AF9F}" type="presParOf" srcId="{9E246B09-83BA-4249-A49E-3F3A81C8EC09}" destId="{8171775E-A152-4FB9-A45F-0C93AB9A846E}" srcOrd="1" destOrd="0" presId="urn:microsoft.com/office/officeart/2005/8/layout/hierarchy1"/>
    <dgm:cxn modelId="{19525B84-4BD5-463D-B612-E813AC1DBAA6}" type="presParOf" srcId="{5F507F4F-CF52-4476-B8F6-F498697ACF18}" destId="{68CBA695-ED47-45FF-9114-F2CD3078FC9D}" srcOrd="6" destOrd="0" presId="urn:microsoft.com/office/officeart/2005/8/layout/hierarchy1"/>
    <dgm:cxn modelId="{2BA0E154-1285-4ADF-B71B-CD0ECF17D8FE}" type="presParOf" srcId="{5F507F4F-CF52-4476-B8F6-F498697ACF18}" destId="{58A0B752-8CA9-4ED0-A6B3-25B06BABB0BD}" srcOrd="7" destOrd="0" presId="urn:microsoft.com/office/officeart/2005/8/layout/hierarchy1"/>
    <dgm:cxn modelId="{475A6F6A-6BF5-4CEE-A34C-5F80A5AB8349}" type="presParOf" srcId="{58A0B752-8CA9-4ED0-A6B3-25B06BABB0BD}" destId="{E71B6A66-CB3C-4B91-B463-A9978937123C}" srcOrd="0" destOrd="0" presId="urn:microsoft.com/office/officeart/2005/8/layout/hierarchy1"/>
    <dgm:cxn modelId="{D3D0C200-4DAB-49D7-A363-65632B9F8690}" type="presParOf" srcId="{E71B6A66-CB3C-4B91-B463-A9978937123C}" destId="{382B325B-7E31-4C4C-9BD1-6BB97B2AD37B}" srcOrd="0" destOrd="0" presId="urn:microsoft.com/office/officeart/2005/8/layout/hierarchy1"/>
    <dgm:cxn modelId="{4DA35826-96C0-4E31-AFCA-45C457C0F7A1}" type="presParOf" srcId="{E71B6A66-CB3C-4B91-B463-A9978937123C}" destId="{257BFFC8-0C41-4351-AD79-6B71E5AAAE44}" srcOrd="1" destOrd="0" presId="urn:microsoft.com/office/officeart/2005/8/layout/hierarchy1"/>
    <dgm:cxn modelId="{FF6E9A61-B989-426A-8D4E-5F3DF38D2EEA}" type="presParOf" srcId="{58A0B752-8CA9-4ED0-A6B3-25B06BABB0BD}" destId="{2CE16887-9541-41ED-B888-E8C969169662}" srcOrd="1" destOrd="0" presId="urn:microsoft.com/office/officeart/2005/8/layout/hierarchy1"/>
    <dgm:cxn modelId="{C8BFEF4F-CB16-400C-8495-C959A6C19E96}" type="presParOf" srcId="{E37662DB-EB1A-45C1-9A5F-F18C85DC6B0E}" destId="{B7B9CC9B-0B2E-4A31-815D-718BA40100FB}" srcOrd="4" destOrd="0" presId="urn:microsoft.com/office/officeart/2005/8/layout/hierarchy1"/>
    <dgm:cxn modelId="{3000A122-703A-4F96-8CC0-DA854399EFCB}" type="presParOf" srcId="{E37662DB-EB1A-45C1-9A5F-F18C85DC6B0E}" destId="{BEFBCA0B-2620-47C4-9BEB-E63D4C95CCBC}" srcOrd="5" destOrd="0" presId="urn:microsoft.com/office/officeart/2005/8/layout/hierarchy1"/>
    <dgm:cxn modelId="{0A42314C-2A96-4978-B96B-9FD826D0961E}" type="presParOf" srcId="{BEFBCA0B-2620-47C4-9BEB-E63D4C95CCBC}" destId="{5E890A24-C24B-4A5E-AE93-BDCD441AA8B4}" srcOrd="0" destOrd="0" presId="urn:microsoft.com/office/officeart/2005/8/layout/hierarchy1"/>
    <dgm:cxn modelId="{A51C899C-FD9B-4C46-B706-2E50F896091F}" type="presParOf" srcId="{5E890A24-C24B-4A5E-AE93-BDCD441AA8B4}" destId="{C3E0F707-1086-4CA7-B3CA-70F3BE4BDCC6}" srcOrd="0" destOrd="0" presId="urn:microsoft.com/office/officeart/2005/8/layout/hierarchy1"/>
    <dgm:cxn modelId="{DA2FC864-A73D-480D-AAAA-F80816CA78F4}" type="presParOf" srcId="{5E890A24-C24B-4A5E-AE93-BDCD441AA8B4}" destId="{E188AD69-A3E6-47DE-8653-2CDE15F725B0}" srcOrd="1" destOrd="0" presId="urn:microsoft.com/office/officeart/2005/8/layout/hierarchy1"/>
    <dgm:cxn modelId="{7F170CD8-3968-419E-AFDA-04781232819D}" type="presParOf" srcId="{BEFBCA0B-2620-47C4-9BEB-E63D4C95CCBC}" destId="{295A60A4-C490-40C2-A74A-8127F73280D1}" srcOrd="1" destOrd="0" presId="urn:microsoft.com/office/officeart/2005/8/layout/hierarchy1"/>
    <dgm:cxn modelId="{AC6C88B0-2E9A-4872-A9A4-D0BA257DF676}" type="presParOf" srcId="{295A60A4-C490-40C2-A74A-8127F73280D1}" destId="{32BBCFAE-60D8-43E5-85B2-BC08356DD093}" srcOrd="0" destOrd="0" presId="urn:microsoft.com/office/officeart/2005/8/layout/hierarchy1"/>
    <dgm:cxn modelId="{638E8829-C134-4F8B-AF68-F437AC630A66}" type="presParOf" srcId="{295A60A4-C490-40C2-A74A-8127F73280D1}" destId="{60B129AE-BC27-4B5D-8381-6723CB63A9A4}" srcOrd="1" destOrd="0" presId="urn:microsoft.com/office/officeart/2005/8/layout/hierarchy1"/>
    <dgm:cxn modelId="{61CC0530-963E-4502-9A9B-3B08B493E6AF}" type="presParOf" srcId="{60B129AE-BC27-4B5D-8381-6723CB63A9A4}" destId="{901634DA-8C28-4865-BADD-48257A69AFEC}" srcOrd="0" destOrd="0" presId="urn:microsoft.com/office/officeart/2005/8/layout/hierarchy1"/>
    <dgm:cxn modelId="{DB1E9083-CF97-4108-B4A1-B39D56880315}" type="presParOf" srcId="{901634DA-8C28-4865-BADD-48257A69AFEC}" destId="{B5A25418-451F-4B9E-BB71-0829474FC559}" srcOrd="0" destOrd="0" presId="urn:microsoft.com/office/officeart/2005/8/layout/hierarchy1"/>
    <dgm:cxn modelId="{4141416C-33FA-4FEF-860C-12A21C50E7CA}" type="presParOf" srcId="{901634DA-8C28-4865-BADD-48257A69AFEC}" destId="{1F995996-8217-4E93-AC62-1E5E9F985233}" srcOrd="1" destOrd="0" presId="urn:microsoft.com/office/officeart/2005/8/layout/hierarchy1"/>
    <dgm:cxn modelId="{2EDE28D2-8675-491D-8EB1-2755E4789F19}" type="presParOf" srcId="{60B129AE-BC27-4B5D-8381-6723CB63A9A4}" destId="{7F902221-25F7-48AD-BB9E-26FD590B40B9}" srcOrd="1" destOrd="0" presId="urn:microsoft.com/office/officeart/2005/8/layout/hierarchy1"/>
    <dgm:cxn modelId="{3E83C832-D5EE-4015-AF69-8F54C2EF5C8A}" type="presParOf" srcId="{295A60A4-C490-40C2-A74A-8127F73280D1}" destId="{5A199B3E-5877-4FEE-B383-30F8194884D0}" srcOrd="2" destOrd="0" presId="urn:microsoft.com/office/officeart/2005/8/layout/hierarchy1"/>
    <dgm:cxn modelId="{C5C76F43-EFBA-4301-AC7F-1432E9EDF3D9}" type="presParOf" srcId="{295A60A4-C490-40C2-A74A-8127F73280D1}" destId="{8F78FB96-E407-4DC6-B7F7-002FD1EC581A}" srcOrd="3" destOrd="0" presId="urn:microsoft.com/office/officeart/2005/8/layout/hierarchy1"/>
    <dgm:cxn modelId="{71FE4659-D2DF-43E6-B8B3-15A0626588FB}" type="presParOf" srcId="{8F78FB96-E407-4DC6-B7F7-002FD1EC581A}" destId="{E23151D5-47DE-488A-8B98-2172F0CF6397}" srcOrd="0" destOrd="0" presId="urn:microsoft.com/office/officeart/2005/8/layout/hierarchy1"/>
    <dgm:cxn modelId="{4F8C07E2-DF7C-45C9-95D0-04CCB7D9AD23}" type="presParOf" srcId="{E23151D5-47DE-488A-8B98-2172F0CF6397}" destId="{CDA2AB44-50A5-4963-9122-6FBD140962F8}" srcOrd="0" destOrd="0" presId="urn:microsoft.com/office/officeart/2005/8/layout/hierarchy1"/>
    <dgm:cxn modelId="{9FCE2AF1-7D27-431F-929E-80079FC8D67D}" type="presParOf" srcId="{E23151D5-47DE-488A-8B98-2172F0CF6397}" destId="{73427128-777F-4286-BDE2-400FDE33D928}" srcOrd="1" destOrd="0" presId="urn:microsoft.com/office/officeart/2005/8/layout/hierarchy1"/>
    <dgm:cxn modelId="{4F7D7ADC-6E94-4287-B70B-A2F155F5532D}" type="presParOf" srcId="{8F78FB96-E407-4DC6-B7F7-002FD1EC581A}" destId="{74B55D19-C59E-431D-AD15-45546AC1CF5B}" srcOrd="1" destOrd="0" presId="urn:microsoft.com/office/officeart/2005/8/layout/hierarchy1"/>
    <dgm:cxn modelId="{1B8708F2-E7D4-4A89-B3A8-4D7AB243E7B7}" type="presParOf" srcId="{120BE98A-A103-4070-889B-3F2A83868470}" destId="{17C2B56E-C709-43D4-B045-6798F932297E}" srcOrd="2" destOrd="0" presId="urn:microsoft.com/office/officeart/2005/8/layout/hierarchy1"/>
    <dgm:cxn modelId="{DA5F1205-1B33-4244-B149-8F38FBB39BA6}" type="presParOf" srcId="{120BE98A-A103-4070-889B-3F2A83868470}" destId="{DFFF2875-DE41-45F2-BD99-269BF19F2158}" srcOrd="3" destOrd="0" presId="urn:microsoft.com/office/officeart/2005/8/layout/hierarchy1"/>
    <dgm:cxn modelId="{1075D116-E77A-45F3-BF15-D7A7B5CBD2DD}" type="presParOf" srcId="{DFFF2875-DE41-45F2-BD99-269BF19F2158}" destId="{7F6098E9-AF99-4214-BB00-1E6B20C7F793}" srcOrd="0" destOrd="0" presId="urn:microsoft.com/office/officeart/2005/8/layout/hierarchy1"/>
    <dgm:cxn modelId="{EFB262D7-9261-47DF-9A47-10ADA3100CA0}" type="presParOf" srcId="{7F6098E9-AF99-4214-BB00-1E6B20C7F793}" destId="{52B729B0-3BC9-4732-B46D-060E73C4BC1E}" srcOrd="0" destOrd="0" presId="urn:microsoft.com/office/officeart/2005/8/layout/hierarchy1"/>
    <dgm:cxn modelId="{1DDEA9DE-C9F3-4BAC-92DF-3D82D7E39B9E}" type="presParOf" srcId="{7F6098E9-AF99-4214-BB00-1E6B20C7F793}" destId="{EA0F307D-77B9-4FAD-A20D-43417759561B}" srcOrd="1" destOrd="0" presId="urn:microsoft.com/office/officeart/2005/8/layout/hierarchy1"/>
    <dgm:cxn modelId="{32AA0D1B-3C5F-415F-AD8F-2738077C35EF}" type="presParOf" srcId="{DFFF2875-DE41-45F2-BD99-269BF19F2158}" destId="{6204A348-9641-4D89-B55C-408002F86A17}" srcOrd="1" destOrd="0" presId="urn:microsoft.com/office/officeart/2005/8/layout/hierarchy1"/>
    <dgm:cxn modelId="{4007CA90-E327-421B-A494-CC86FD959C43}" type="presParOf" srcId="{6204A348-9641-4D89-B55C-408002F86A17}" destId="{3657428F-69CF-4FF0-B631-1CD5C647AB17}" srcOrd="0" destOrd="0" presId="urn:microsoft.com/office/officeart/2005/8/layout/hierarchy1"/>
    <dgm:cxn modelId="{12A5E4CE-E3B2-48C5-95D6-3A5C9F38F1BA}" type="presParOf" srcId="{6204A348-9641-4D89-B55C-408002F86A17}" destId="{DBE8A506-A8C4-4E16-B933-93304E7E4E8C}" srcOrd="1" destOrd="0" presId="urn:microsoft.com/office/officeart/2005/8/layout/hierarchy1"/>
    <dgm:cxn modelId="{CDFBDF12-8572-4993-8024-82B431FF1C44}" type="presParOf" srcId="{DBE8A506-A8C4-4E16-B933-93304E7E4E8C}" destId="{5080ABE5-E39D-4AEC-A16C-A7BF4CDA7B7A}" srcOrd="0" destOrd="0" presId="urn:microsoft.com/office/officeart/2005/8/layout/hierarchy1"/>
    <dgm:cxn modelId="{7F51277C-D6F8-4248-A349-F099A0DC7CE4}" type="presParOf" srcId="{5080ABE5-E39D-4AEC-A16C-A7BF4CDA7B7A}" destId="{23483D7B-8023-4B52-95BD-327C2718C584}" srcOrd="0" destOrd="0" presId="urn:microsoft.com/office/officeart/2005/8/layout/hierarchy1"/>
    <dgm:cxn modelId="{E1EDCEEC-022A-4C93-B0EF-008EFB84A14E}" type="presParOf" srcId="{5080ABE5-E39D-4AEC-A16C-A7BF4CDA7B7A}" destId="{03398E96-F3A2-4137-8CBE-11168C03972F}" srcOrd="1" destOrd="0" presId="urn:microsoft.com/office/officeart/2005/8/layout/hierarchy1"/>
    <dgm:cxn modelId="{1A7572EF-A7F5-4E20-BC2A-F18130B2E617}" type="presParOf" srcId="{DBE8A506-A8C4-4E16-B933-93304E7E4E8C}" destId="{742D4E68-8082-4F3B-AE9C-B6CCA05D36F9}" srcOrd="1" destOrd="0" presId="urn:microsoft.com/office/officeart/2005/8/layout/hierarchy1"/>
    <dgm:cxn modelId="{22D61195-4468-40DD-A88C-FF7E1B0E7D23}" type="presParOf" srcId="{6204A348-9641-4D89-B55C-408002F86A17}" destId="{28E616EE-A2B0-44AA-BB35-E5672442E0F3}" srcOrd="2" destOrd="0" presId="urn:microsoft.com/office/officeart/2005/8/layout/hierarchy1"/>
    <dgm:cxn modelId="{94F00412-A200-4AC9-9B20-CF1C98D10D7A}" type="presParOf" srcId="{6204A348-9641-4D89-B55C-408002F86A17}" destId="{F88D5209-32BA-4FE0-A04B-9492A9692E4E}" srcOrd="3" destOrd="0" presId="urn:microsoft.com/office/officeart/2005/8/layout/hierarchy1"/>
    <dgm:cxn modelId="{2504033C-6287-4D8C-87C6-42093661D07C}" type="presParOf" srcId="{F88D5209-32BA-4FE0-A04B-9492A9692E4E}" destId="{39362114-CBE1-47BB-AA6B-06E627F156FC}" srcOrd="0" destOrd="0" presId="urn:microsoft.com/office/officeart/2005/8/layout/hierarchy1"/>
    <dgm:cxn modelId="{9D360DE3-1187-43FA-8310-71043302A123}" type="presParOf" srcId="{39362114-CBE1-47BB-AA6B-06E627F156FC}" destId="{B359278F-0AEF-4C9E-AD55-9143DD0AF653}" srcOrd="0" destOrd="0" presId="urn:microsoft.com/office/officeart/2005/8/layout/hierarchy1"/>
    <dgm:cxn modelId="{E9DD1530-8D3F-4665-A66E-AEF0418BAA62}" type="presParOf" srcId="{39362114-CBE1-47BB-AA6B-06E627F156FC}" destId="{F0311675-5AC9-431B-BE43-9A26ABB43B90}" srcOrd="1" destOrd="0" presId="urn:microsoft.com/office/officeart/2005/8/layout/hierarchy1"/>
    <dgm:cxn modelId="{23D076E8-C152-4882-B8D9-F1A8CEB84FA6}" type="presParOf" srcId="{F88D5209-32BA-4FE0-A04B-9492A9692E4E}" destId="{AD75B0A3-2543-4CC4-8819-64F7557571DD}" srcOrd="1" destOrd="0" presId="urn:microsoft.com/office/officeart/2005/8/layout/hierarchy1"/>
    <dgm:cxn modelId="{E6C27FAF-3919-4039-BA8A-4A9C5DFBEFF9}" type="presParOf" srcId="{6204A348-9641-4D89-B55C-408002F86A17}" destId="{C3EEEBC4-06EA-4042-BE72-1E8F8C8575EC}" srcOrd="4" destOrd="0" presId="urn:microsoft.com/office/officeart/2005/8/layout/hierarchy1"/>
    <dgm:cxn modelId="{58D32770-BCE6-446E-A680-1B0719D4B16D}" type="presParOf" srcId="{6204A348-9641-4D89-B55C-408002F86A17}" destId="{2B39947F-69F0-4CB3-B1F7-CAD1297DC07D}" srcOrd="5" destOrd="0" presId="urn:microsoft.com/office/officeart/2005/8/layout/hierarchy1"/>
    <dgm:cxn modelId="{CA6A2325-A993-4173-B49D-D632CE061DAD}" type="presParOf" srcId="{2B39947F-69F0-4CB3-B1F7-CAD1297DC07D}" destId="{A6E0DA30-7B41-4EA9-9B0A-FA60E68A4E03}" srcOrd="0" destOrd="0" presId="urn:microsoft.com/office/officeart/2005/8/layout/hierarchy1"/>
    <dgm:cxn modelId="{1440D9B5-4EBC-4AEC-96CC-D2057C9E4517}" type="presParOf" srcId="{A6E0DA30-7B41-4EA9-9B0A-FA60E68A4E03}" destId="{C7AF6DE2-8C36-4112-B80F-CAF9BC9B1BE6}" srcOrd="0" destOrd="0" presId="urn:microsoft.com/office/officeart/2005/8/layout/hierarchy1"/>
    <dgm:cxn modelId="{2C84E7DD-C57A-4F04-B086-45FA95161AD8}" type="presParOf" srcId="{A6E0DA30-7B41-4EA9-9B0A-FA60E68A4E03}" destId="{11F88014-0269-4D7F-956D-4E0B671EE7C6}" srcOrd="1" destOrd="0" presId="urn:microsoft.com/office/officeart/2005/8/layout/hierarchy1"/>
    <dgm:cxn modelId="{604504B4-78FB-4EAA-90A4-0A97F7DA8DAF}" type="presParOf" srcId="{2B39947F-69F0-4CB3-B1F7-CAD1297DC07D}" destId="{0F796782-EE5D-47F9-8DBF-1DF2E84D8C98}" srcOrd="1" destOrd="0" presId="urn:microsoft.com/office/officeart/2005/8/layout/hierarchy1"/>
    <dgm:cxn modelId="{1ED2B17E-EC3D-4092-8CB3-7C3962A31CE1}" type="presParOf" srcId="{120BE98A-A103-4070-889B-3F2A83868470}" destId="{50BD1858-9754-442C-A0FD-F064ECC836AF}" srcOrd="4" destOrd="0" presId="urn:microsoft.com/office/officeart/2005/8/layout/hierarchy1"/>
    <dgm:cxn modelId="{5A9BE28A-9813-430A-B1B3-B15DA8EC4480}" type="presParOf" srcId="{120BE98A-A103-4070-889B-3F2A83868470}" destId="{35E2ABD9-9CE4-4BE6-BAF4-D43FBA0E01DE}" srcOrd="5" destOrd="0" presId="urn:microsoft.com/office/officeart/2005/8/layout/hierarchy1"/>
    <dgm:cxn modelId="{691FAA4E-D0C4-438C-BED5-D16BEB8254EC}" type="presParOf" srcId="{35E2ABD9-9CE4-4BE6-BAF4-D43FBA0E01DE}" destId="{78096F50-9AE1-40E5-BFF2-13AAD681CFA8}" srcOrd="0" destOrd="0" presId="urn:microsoft.com/office/officeart/2005/8/layout/hierarchy1"/>
    <dgm:cxn modelId="{B41416B4-58C0-47B8-9D6B-75592FC1B0FD}" type="presParOf" srcId="{78096F50-9AE1-40E5-BFF2-13AAD681CFA8}" destId="{8C4B9D8A-624B-4F72-9D80-CDD8E43D0693}" srcOrd="0" destOrd="0" presId="urn:microsoft.com/office/officeart/2005/8/layout/hierarchy1"/>
    <dgm:cxn modelId="{5EC4055E-EB40-4556-9C35-2BB11BFF7A36}" type="presParOf" srcId="{78096F50-9AE1-40E5-BFF2-13AAD681CFA8}" destId="{4185AAB5-9F0E-43B0-8F87-0F3B6D5BC861}" srcOrd="1" destOrd="0" presId="urn:microsoft.com/office/officeart/2005/8/layout/hierarchy1"/>
    <dgm:cxn modelId="{F9B6D7FC-6CB2-4C68-81FA-24C7F3F9161C}" type="presParOf" srcId="{35E2ABD9-9CE4-4BE6-BAF4-D43FBA0E01DE}" destId="{1C052723-5611-4FEB-AF34-BD5890D75799}" srcOrd="1" destOrd="0" presId="urn:microsoft.com/office/officeart/2005/8/layout/hierarchy1"/>
    <dgm:cxn modelId="{073DE415-679E-40CE-BB7A-EB08D8C34F42}" type="presParOf" srcId="{1C052723-5611-4FEB-AF34-BD5890D75799}" destId="{9D7F6589-6CDA-4BF4-AFFD-1E0CE2D7755E}" srcOrd="0" destOrd="0" presId="urn:microsoft.com/office/officeart/2005/8/layout/hierarchy1"/>
    <dgm:cxn modelId="{1E1EC43D-578A-4433-83B0-74460D0C8D93}" type="presParOf" srcId="{1C052723-5611-4FEB-AF34-BD5890D75799}" destId="{11907B84-C558-4E68-B21E-1790EF15C766}" srcOrd="1" destOrd="0" presId="urn:microsoft.com/office/officeart/2005/8/layout/hierarchy1"/>
    <dgm:cxn modelId="{72488754-9386-4076-9F28-374C70DD91DC}" type="presParOf" srcId="{11907B84-C558-4E68-B21E-1790EF15C766}" destId="{731F1335-FE19-40DA-BC0C-31D60270D7AB}" srcOrd="0" destOrd="0" presId="urn:microsoft.com/office/officeart/2005/8/layout/hierarchy1"/>
    <dgm:cxn modelId="{28527506-0C11-48E2-85DC-E780BEC61836}" type="presParOf" srcId="{731F1335-FE19-40DA-BC0C-31D60270D7AB}" destId="{A14375DD-792D-4B0F-9D37-0E0722867EBF}" srcOrd="0" destOrd="0" presId="urn:microsoft.com/office/officeart/2005/8/layout/hierarchy1"/>
    <dgm:cxn modelId="{6449DC34-A3D7-48B2-B7C2-6DFB5DDEE039}" type="presParOf" srcId="{731F1335-FE19-40DA-BC0C-31D60270D7AB}" destId="{BC7A0A60-E594-4A48-8F21-43E43E4C5FE9}" srcOrd="1" destOrd="0" presId="urn:microsoft.com/office/officeart/2005/8/layout/hierarchy1"/>
    <dgm:cxn modelId="{35EC21ED-22A8-44C5-9F6E-26B07BA8F4EA}" type="presParOf" srcId="{11907B84-C558-4E68-B21E-1790EF15C766}" destId="{91FE635D-3CA1-4E68-B3DF-828A4D06E074}" srcOrd="1" destOrd="0" presId="urn:microsoft.com/office/officeart/2005/8/layout/hierarchy1"/>
    <dgm:cxn modelId="{A956A7B3-9950-4C7F-B45C-31B8D3B34C26}" type="presParOf" srcId="{1C052723-5611-4FEB-AF34-BD5890D75799}" destId="{5EA292E6-E6D7-4BF2-97EF-9D98C631C537}" srcOrd="2" destOrd="0" presId="urn:microsoft.com/office/officeart/2005/8/layout/hierarchy1"/>
    <dgm:cxn modelId="{FD4E18AA-3517-4044-A137-420598CAD5EF}" type="presParOf" srcId="{1C052723-5611-4FEB-AF34-BD5890D75799}" destId="{FA038AB9-FBBF-4507-87BB-798F19CA9C56}" srcOrd="3" destOrd="0" presId="urn:microsoft.com/office/officeart/2005/8/layout/hierarchy1"/>
    <dgm:cxn modelId="{4B968A56-713D-43A7-9494-A1F0D140E404}" type="presParOf" srcId="{FA038AB9-FBBF-4507-87BB-798F19CA9C56}" destId="{7C937293-1647-4DCE-B7E8-480D9DFD07F7}" srcOrd="0" destOrd="0" presId="urn:microsoft.com/office/officeart/2005/8/layout/hierarchy1"/>
    <dgm:cxn modelId="{351D4C8D-237D-4D44-8C53-E102740CFF36}" type="presParOf" srcId="{7C937293-1647-4DCE-B7E8-480D9DFD07F7}" destId="{8B5103B4-6C84-49D6-ADB8-C49BBE5E965A}" srcOrd="0" destOrd="0" presId="urn:microsoft.com/office/officeart/2005/8/layout/hierarchy1"/>
    <dgm:cxn modelId="{87FD6460-62C6-4440-AA07-948949672506}" type="presParOf" srcId="{7C937293-1647-4DCE-B7E8-480D9DFD07F7}" destId="{93A81BB0-33BC-4ADA-90D1-2EA5581FCFCB}" srcOrd="1" destOrd="0" presId="urn:microsoft.com/office/officeart/2005/8/layout/hierarchy1"/>
    <dgm:cxn modelId="{FED393FC-6471-4956-8A3B-8D4E4E02E5A2}" type="presParOf" srcId="{FA038AB9-FBBF-4507-87BB-798F19CA9C56}" destId="{7ACEAB51-1F70-4D06-8D53-127F129088DA}" srcOrd="1" destOrd="0" presId="urn:microsoft.com/office/officeart/2005/8/layout/hierarchy1"/>
    <dgm:cxn modelId="{285BDC7E-131A-4442-99F2-8B0417AC5E23}" type="presParOf" srcId="{120BE98A-A103-4070-889B-3F2A83868470}" destId="{8CCF2A97-60E6-49ED-A37B-32A8B2CEE61E}" srcOrd="6" destOrd="0" presId="urn:microsoft.com/office/officeart/2005/8/layout/hierarchy1"/>
    <dgm:cxn modelId="{9FD567AA-EE35-4825-AC83-F5F1AEBCBF3F}" type="presParOf" srcId="{120BE98A-A103-4070-889B-3F2A83868470}" destId="{2A909D4B-15B1-4903-9CDD-64AC2636E8B6}" srcOrd="7" destOrd="0" presId="urn:microsoft.com/office/officeart/2005/8/layout/hierarchy1"/>
    <dgm:cxn modelId="{D4F5A35D-E7B8-43DC-BC1B-3705B1A4BC04}" type="presParOf" srcId="{2A909D4B-15B1-4903-9CDD-64AC2636E8B6}" destId="{F14B99C2-443C-4B48-8E6F-1AC0003814B3}" srcOrd="0" destOrd="0" presId="urn:microsoft.com/office/officeart/2005/8/layout/hierarchy1"/>
    <dgm:cxn modelId="{ADB76DBA-E8A3-4D55-867B-990BE81AF317}" type="presParOf" srcId="{F14B99C2-443C-4B48-8E6F-1AC0003814B3}" destId="{93DF5CEC-6710-4472-8581-BDDA30282304}" srcOrd="0" destOrd="0" presId="urn:microsoft.com/office/officeart/2005/8/layout/hierarchy1"/>
    <dgm:cxn modelId="{E0DE0687-DFB8-491A-9F61-9066156E6149}" type="presParOf" srcId="{F14B99C2-443C-4B48-8E6F-1AC0003814B3}" destId="{B5CB15BA-F5A8-41BA-8762-B4B19BBF1E9C}" srcOrd="1" destOrd="0" presId="urn:microsoft.com/office/officeart/2005/8/layout/hierarchy1"/>
    <dgm:cxn modelId="{727494DE-ABA4-4E0C-BF45-9EF02E5DA91E}" type="presParOf" srcId="{2A909D4B-15B1-4903-9CDD-64AC2636E8B6}" destId="{022E95D9-28A8-4C3C-B8C0-674A1D65727D}" srcOrd="1" destOrd="0" presId="urn:microsoft.com/office/officeart/2005/8/layout/hierarchy1"/>
    <dgm:cxn modelId="{33A01495-096E-496C-B7CC-6A5C314FD8ED}" type="presParOf" srcId="{022E95D9-28A8-4C3C-B8C0-674A1D65727D}" destId="{354F7636-EE6A-4291-A3FE-4EC6C8DE2C7B}" srcOrd="0" destOrd="0" presId="urn:microsoft.com/office/officeart/2005/8/layout/hierarchy1"/>
    <dgm:cxn modelId="{EC0AF4A4-FA0E-4AAB-99CE-2E0CD7C11DF5}" type="presParOf" srcId="{022E95D9-28A8-4C3C-B8C0-674A1D65727D}" destId="{F106F69E-A77B-4DB4-A139-A07954AFBABC}" srcOrd="1" destOrd="0" presId="urn:microsoft.com/office/officeart/2005/8/layout/hierarchy1"/>
    <dgm:cxn modelId="{19BCC2C3-1672-4D04-B169-0F7F7832BAA9}" type="presParOf" srcId="{F106F69E-A77B-4DB4-A139-A07954AFBABC}" destId="{782EEA5B-0314-4F86-BA11-F4A597F0EACB}" srcOrd="0" destOrd="0" presId="urn:microsoft.com/office/officeart/2005/8/layout/hierarchy1"/>
    <dgm:cxn modelId="{0B0E9F1F-8E0E-4900-91D8-87B0E3632BAE}" type="presParOf" srcId="{782EEA5B-0314-4F86-BA11-F4A597F0EACB}" destId="{ABF8BBE3-9B60-4E94-8C3C-7D676F53E4D3}" srcOrd="0" destOrd="0" presId="urn:microsoft.com/office/officeart/2005/8/layout/hierarchy1"/>
    <dgm:cxn modelId="{9E508AE4-6A9B-496B-B7A9-F38093C1C16B}" type="presParOf" srcId="{782EEA5B-0314-4F86-BA11-F4A597F0EACB}" destId="{BB80537E-20D0-4CF9-96D4-9A57CF4E6797}" srcOrd="1" destOrd="0" presId="urn:microsoft.com/office/officeart/2005/8/layout/hierarchy1"/>
    <dgm:cxn modelId="{4DDC1B80-B88A-4F05-91FA-9CBD1865E41B}" type="presParOf" srcId="{F106F69E-A77B-4DB4-A139-A07954AFBABC}" destId="{AE5AD6A6-714A-483C-9319-97AD459FE395}" srcOrd="1" destOrd="0" presId="urn:microsoft.com/office/officeart/2005/8/layout/hierarchy1"/>
    <dgm:cxn modelId="{6ADE3C1A-A5BF-4C40-B5A3-F35C989639F5}" type="presParOf" srcId="{022E95D9-28A8-4C3C-B8C0-674A1D65727D}" destId="{C4898191-BA6F-4B93-8C0A-6336F2FD3D9B}" srcOrd="2" destOrd="0" presId="urn:microsoft.com/office/officeart/2005/8/layout/hierarchy1"/>
    <dgm:cxn modelId="{EA793816-6B72-49D3-9722-455BE404FD45}" type="presParOf" srcId="{022E95D9-28A8-4C3C-B8C0-674A1D65727D}" destId="{D4F9734F-CACD-42ED-9A57-055CDD520EC2}" srcOrd="3" destOrd="0" presId="urn:microsoft.com/office/officeart/2005/8/layout/hierarchy1"/>
    <dgm:cxn modelId="{0346611D-39CA-4263-9BC5-5F634CACC99F}" type="presParOf" srcId="{D4F9734F-CACD-42ED-9A57-055CDD520EC2}" destId="{619480D0-9D8F-40CA-B9C9-F39F7E40FB85}" srcOrd="0" destOrd="0" presId="urn:microsoft.com/office/officeart/2005/8/layout/hierarchy1"/>
    <dgm:cxn modelId="{10701662-3AA4-4847-9B22-4427FE9140C8}" type="presParOf" srcId="{619480D0-9D8F-40CA-B9C9-F39F7E40FB85}" destId="{A056F75D-863A-478F-9308-3E74739FFF90}" srcOrd="0" destOrd="0" presId="urn:microsoft.com/office/officeart/2005/8/layout/hierarchy1"/>
    <dgm:cxn modelId="{D53C86BE-1E7C-4BE1-B785-0FFC47DF7E34}" type="presParOf" srcId="{619480D0-9D8F-40CA-B9C9-F39F7E40FB85}" destId="{91794B01-53AB-4D3F-B152-0C7760999B1F}" srcOrd="1" destOrd="0" presId="urn:microsoft.com/office/officeart/2005/8/layout/hierarchy1"/>
    <dgm:cxn modelId="{B45FA2EA-0B2F-47D7-B57D-F1CC655494BB}" type="presParOf" srcId="{D4F9734F-CACD-42ED-9A57-055CDD520EC2}" destId="{45D6273D-9AE4-464E-B247-EEE11C313E42}" srcOrd="1" destOrd="0" presId="urn:microsoft.com/office/officeart/2005/8/layout/hierarchy1"/>
    <dgm:cxn modelId="{1968F604-C849-4C95-B3F6-C9049719B2FE}" type="presParOf" srcId="{022E95D9-28A8-4C3C-B8C0-674A1D65727D}" destId="{371EE128-7CB0-4C4E-889F-272B75001B53}" srcOrd="4" destOrd="0" presId="urn:microsoft.com/office/officeart/2005/8/layout/hierarchy1"/>
    <dgm:cxn modelId="{F6C75C3D-627B-4F27-A9E3-507D4EAA87D5}" type="presParOf" srcId="{022E95D9-28A8-4C3C-B8C0-674A1D65727D}" destId="{1B961DF7-C1A8-4A87-A8F3-B27A640BB2DB}" srcOrd="5" destOrd="0" presId="urn:microsoft.com/office/officeart/2005/8/layout/hierarchy1"/>
    <dgm:cxn modelId="{D96B2B30-E407-43A4-84EF-D082203B8E85}" type="presParOf" srcId="{1B961DF7-C1A8-4A87-A8F3-B27A640BB2DB}" destId="{4480C1A8-E960-4EF7-B016-6AB91925503A}" srcOrd="0" destOrd="0" presId="urn:microsoft.com/office/officeart/2005/8/layout/hierarchy1"/>
    <dgm:cxn modelId="{5CD6AA3A-3945-4240-93AC-9B4539CE7780}" type="presParOf" srcId="{4480C1A8-E960-4EF7-B016-6AB91925503A}" destId="{E7639551-D6FA-4C90-932E-CCDEE6F50B39}" srcOrd="0" destOrd="0" presId="urn:microsoft.com/office/officeart/2005/8/layout/hierarchy1"/>
    <dgm:cxn modelId="{9F42CB4B-C215-4786-A012-7CE9D018C448}" type="presParOf" srcId="{4480C1A8-E960-4EF7-B016-6AB91925503A}" destId="{C8F9D48F-1957-4EF9-B5F6-5A9CEC6DF8A4}" srcOrd="1" destOrd="0" presId="urn:microsoft.com/office/officeart/2005/8/layout/hierarchy1"/>
    <dgm:cxn modelId="{B5FC141E-4C10-4C06-AAD9-7BCEE8F9E60F}" type="presParOf" srcId="{1B961DF7-C1A8-4A87-A8F3-B27A640BB2DB}" destId="{2C1A2F0D-EBFA-450B-9C22-1D367FB05E17}" srcOrd="1" destOrd="0" presId="urn:microsoft.com/office/officeart/2005/8/layout/hierarchy1"/>
    <dgm:cxn modelId="{4373B5D3-C03A-450D-8323-1CC2D907C0E6}" type="presParOf" srcId="{120BE98A-A103-4070-889B-3F2A83868470}" destId="{E7425333-7DC8-4376-8C5C-4FCAB8052647}" srcOrd="8" destOrd="0" presId="urn:microsoft.com/office/officeart/2005/8/layout/hierarchy1"/>
    <dgm:cxn modelId="{FA994D4D-E57E-41FD-9B0A-C27404549980}" type="presParOf" srcId="{120BE98A-A103-4070-889B-3F2A83868470}" destId="{31560169-157B-4E7C-9E12-E850115B84E6}" srcOrd="9" destOrd="0" presId="urn:microsoft.com/office/officeart/2005/8/layout/hierarchy1"/>
    <dgm:cxn modelId="{9052EBA3-3290-43F9-A9CB-EEBF06498211}" type="presParOf" srcId="{31560169-157B-4E7C-9E12-E850115B84E6}" destId="{7989DF1F-E088-4A23-903E-14D5362E1187}" srcOrd="0" destOrd="0" presId="urn:microsoft.com/office/officeart/2005/8/layout/hierarchy1"/>
    <dgm:cxn modelId="{D0971602-F6EF-495B-94C0-A4AD4D49269A}" type="presParOf" srcId="{7989DF1F-E088-4A23-903E-14D5362E1187}" destId="{F95438CE-8BDF-42F6-921A-7113ED65460D}" srcOrd="0" destOrd="0" presId="urn:microsoft.com/office/officeart/2005/8/layout/hierarchy1"/>
    <dgm:cxn modelId="{2A35B850-282F-4857-8708-7CCC20BC5482}" type="presParOf" srcId="{7989DF1F-E088-4A23-903E-14D5362E1187}" destId="{9F081BF2-6755-4988-8A2A-110F1AA42D96}" srcOrd="1" destOrd="0" presId="urn:microsoft.com/office/officeart/2005/8/layout/hierarchy1"/>
    <dgm:cxn modelId="{9AE68615-8FAC-4940-BB21-93F48A6C1740}" type="presParOf" srcId="{31560169-157B-4E7C-9E12-E850115B84E6}" destId="{2F58F96B-2DF7-4AB6-8A54-9729529FBDEB}" srcOrd="1" destOrd="0" presId="urn:microsoft.com/office/officeart/2005/8/layout/hierarchy1"/>
    <dgm:cxn modelId="{E85D58B4-5392-4625-B3DB-B8D31CB1AB94}" type="presParOf" srcId="{2F58F96B-2DF7-4AB6-8A54-9729529FBDEB}" destId="{8DF84852-5965-430A-B41F-D51FABD4DBAF}" srcOrd="0" destOrd="0" presId="urn:microsoft.com/office/officeart/2005/8/layout/hierarchy1"/>
    <dgm:cxn modelId="{3307B60D-BB28-4A18-A2C4-B53B933D562A}" type="presParOf" srcId="{2F58F96B-2DF7-4AB6-8A54-9729529FBDEB}" destId="{D6F1EC52-E83C-49E2-99AE-DB7FDF42A2D7}" srcOrd="1" destOrd="0" presId="urn:microsoft.com/office/officeart/2005/8/layout/hierarchy1"/>
    <dgm:cxn modelId="{7BFAF4D1-FCAA-495A-924D-542853B58F11}" type="presParOf" srcId="{D6F1EC52-E83C-49E2-99AE-DB7FDF42A2D7}" destId="{BAC9938E-8EAE-4E19-954E-5C3F87E1E8EF}" srcOrd="0" destOrd="0" presId="urn:microsoft.com/office/officeart/2005/8/layout/hierarchy1"/>
    <dgm:cxn modelId="{4F53519C-8D2E-41F6-9045-6DE7F95428BA}" type="presParOf" srcId="{BAC9938E-8EAE-4E19-954E-5C3F87E1E8EF}" destId="{DAEB0BB7-C343-43B4-85AD-7F40140B2E2D}" srcOrd="0" destOrd="0" presId="urn:microsoft.com/office/officeart/2005/8/layout/hierarchy1"/>
    <dgm:cxn modelId="{7D5C9E93-28E9-44AC-A0FA-21555399322D}" type="presParOf" srcId="{BAC9938E-8EAE-4E19-954E-5C3F87E1E8EF}" destId="{1635B1AE-2851-4AA2-A496-71B6B5A5147B}" srcOrd="1" destOrd="0" presId="urn:microsoft.com/office/officeart/2005/8/layout/hierarchy1"/>
    <dgm:cxn modelId="{5195F764-04BE-4908-BF21-C73FBC7F95E3}" type="presParOf" srcId="{D6F1EC52-E83C-49E2-99AE-DB7FDF42A2D7}" destId="{EE10B243-1424-4165-8205-74FB71EBAA35}" srcOrd="1" destOrd="0" presId="urn:microsoft.com/office/officeart/2005/8/layout/hierarchy1"/>
    <dgm:cxn modelId="{5EB5C6DA-BCBF-4D73-993A-61719DAF7056}" type="presParOf" srcId="{2F58F96B-2DF7-4AB6-8A54-9729529FBDEB}" destId="{FA759494-7BE0-497D-9A8A-D2329A55585B}" srcOrd="2" destOrd="0" presId="urn:microsoft.com/office/officeart/2005/8/layout/hierarchy1"/>
    <dgm:cxn modelId="{A184BE0F-0A88-4039-8DD8-5B53FFADD726}" type="presParOf" srcId="{2F58F96B-2DF7-4AB6-8A54-9729529FBDEB}" destId="{12DC9E59-8B78-4152-AAF5-16473E3A3AEE}" srcOrd="3" destOrd="0" presId="urn:microsoft.com/office/officeart/2005/8/layout/hierarchy1"/>
    <dgm:cxn modelId="{B80ECDD5-E922-4F72-8F94-8DFAEE36FAA5}" type="presParOf" srcId="{12DC9E59-8B78-4152-AAF5-16473E3A3AEE}" destId="{81E80606-848D-487C-B9D5-F9EF6CAD52A7}" srcOrd="0" destOrd="0" presId="urn:microsoft.com/office/officeart/2005/8/layout/hierarchy1"/>
    <dgm:cxn modelId="{CB086274-8280-4E6C-8DCE-26EAF1DDB9FB}" type="presParOf" srcId="{81E80606-848D-487C-B9D5-F9EF6CAD52A7}" destId="{497D70AC-5FFE-4F64-A57C-EAD21F06EE39}" srcOrd="0" destOrd="0" presId="urn:microsoft.com/office/officeart/2005/8/layout/hierarchy1"/>
    <dgm:cxn modelId="{65672831-A1CE-412E-85B6-ED7CEA450210}" type="presParOf" srcId="{81E80606-848D-487C-B9D5-F9EF6CAD52A7}" destId="{939713F1-411B-475E-87F0-A83B4BC6D2D3}" srcOrd="1" destOrd="0" presId="urn:microsoft.com/office/officeart/2005/8/layout/hierarchy1"/>
    <dgm:cxn modelId="{ACB92822-6304-42EB-9C97-5E4A39784D8E}" type="presParOf" srcId="{12DC9E59-8B78-4152-AAF5-16473E3A3AEE}" destId="{358885DC-1057-456F-8260-6B49086256B3}" srcOrd="1" destOrd="0" presId="urn:microsoft.com/office/officeart/2005/8/layout/hierarchy1"/>
    <dgm:cxn modelId="{822B0D65-4CA6-44F6-B614-6696AFBB1667}" type="presParOf" srcId="{3FA62502-3770-47D6-8142-355998DC0261}" destId="{6264C63B-4860-45CA-862C-4E0C0713E29F}" srcOrd="1" destOrd="0" presId="urn:microsoft.com/office/officeart/2005/8/layout/hierarchy1"/>
    <dgm:cxn modelId="{93E5F7CF-7E2C-4C09-B2A9-AC7114695228}" type="presParOf" srcId="{6264C63B-4860-45CA-862C-4E0C0713E29F}" destId="{E353988A-A74B-4D75-B5E7-C5FC98AEDFBE}" srcOrd="0" destOrd="0" presId="urn:microsoft.com/office/officeart/2005/8/layout/hierarchy1"/>
    <dgm:cxn modelId="{CDE8D609-A4FF-4DE6-9682-C88DEA2C2F8D}" type="presParOf" srcId="{E353988A-A74B-4D75-B5E7-C5FC98AEDFBE}" destId="{5AF1C093-272E-4280-993C-43F3659BDE0A}" srcOrd="0" destOrd="0" presId="urn:microsoft.com/office/officeart/2005/8/layout/hierarchy1"/>
    <dgm:cxn modelId="{2E1CFEB8-E628-4E8D-AF5E-4D9EF144BF67}" type="presParOf" srcId="{E353988A-A74B-4D75-B5E7-C5FC98AEDFBE}" destId="{146ED921-562C-479C-9E4D-873905B0B2D9}" srcOrd="1" destOrd="0" presId="urn:microsoft.com/office/officeart/2005/8/layout/hierarchy1"/>
    <dgm:cxn modelId="{6F1C69C0-C80F-4111-A648-2C4D14FE22AD}" type="presParOf" srcId="{6264C63B-4860-45CA-862C-4E0C0713E29F}" destId="{BCA8A367-67C6-4E46-843B-A7FC8BF2713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EA4FC-9575-4BAE-9A54-A0B1520F3E29}" type="doc">
      <dgm:prSet loTypeId="urn:microsoft.com/office/officeart/2005/8/layout/orgChart1" loCatId="hierarchy" qsTypeId="urn:microsoft.com/office/officeart/2005/8/quickstyle/simple1" qsCatId="simple" csTypeId="urn:microsoft.com/office/officeart/2005/8/colors/accent2_4" csCatId="accent2" phldr="1"/>
      <dgm:spPr/>
      <dgm:t>
        <a:bodyPr/>
        <a:lstStyle/>
        <a:p>
          <a:endParaRPr lang="en-US"/>
        </a:p>
      </dgm:t>
    </dgm:pt>
    <dgm:pt modelId="{024ED928-51B8-4DA3-ADE8-7BB1B9663D77}">
      <dgm:prSet phldrT="[Text]"/>
      <dgm:spPr/>
      <dgm:t>
        <a:bodyPr/>
        <a:lstStyle/>
        <a:p>
          <a:r>
            <a:rPr lang="en-US" dirty="0" smtClean="0"/>
            <a:t>Executive Director</a:t>
          </a:r>
          <a:endParaRPr lang="en-US" dirty="0"/>
        </a:p>
      </dgm:t>
    </dgm:pt>
    <dgm:pt modelId="{6145F2A8-3060-40ED-AD98-75FAAB4E0EA1}" type="parTrans" cxnId="{0B5B8528-79DD-4024-B0B7-7766C0B9672A}">
      <dgm:prSet/>
      <dgm:spPr/>
      <dgm:t>
        <a:bodyPr/>
        <a:lstStyle/>
        <a:p>
          <a:endParaRPr lang="en-US"/>
        </a:p>
      </dgm:t>
    </dgm:pt>
    <dgm:pt modelId="{4A294B96-4327-4E55-844B-D9AEAD17E400}" type="sibTrans" cxnId="{0B5B8528-79DD-4024-B0B7-7766C0B9672A}">
      <dgm:prSet/>
      <dgm:spPr/>
      <dgm:t>
        <a:bodyPr/>
        <a:lstStyle/>
        <a:p>
          <a:endParaRPr lang="en-US"/>
        </a:p>
      </dgm:t>
    </dgm:pt>
    <dgm:pt modelId="{D4982822-F024-458F-BA27-4F41263143DA}" type="asst">
      <dgm:prSet phldrT="[Text]"/>
      <dgm:spPr/>
      <dgm:t>
        <a:bodyPr/>
        <a:lstStyle/>
        <a:p>
          <a:r>
            <a:rPr lang="en-US" dirty="0" smtClean="0"/>
            <a:t>Chief Financial Officer</a:t>
          </a:r>
          <a:endParaRPr lang="en-US" dirty="0"/>
        </a:p>
      </dgm:t>
    </dgm:pt>
    <dgm:pt modelId="{3B997167-6FD4-436F-A5A0-F7AB9F4F1C51}" type="parTrans" cxnId="{F19F4EE6-42EF-4F42-B2A5-D2B9D92C9371}">
      <dgm:prSet/>
      <dgm:spPr/>
      <dgm:t>
        <a:bodyPr/>
        <a:lstStyle/>
        <a:p>
          <a:endParaRPr lang="en-US"/>
        </a:p>
      </dgm:t>
    </dgm:pt>
    <dgm:pt modelId="{B0CFFACB-4077-4B69-B7C8-445E61E049B3}" type="sibTrans" cxnId="{F19F4EE6-42EF-4F42-B2A5-D2B9D92C9371}">
      <dgm:prSet/>
      <dgm:spPr/>
      <dgm:t>
        <a:bodyPr/>
        <a:lstStyle/>
        <a:p>
          <a:endParaRPr lang="en-US"/>
        </a:p>
      </dgm:t>
    </dgm:pt>
    <dgm:pt modelId="{4407AB84-FB14-48D9-A517-A34975E9D1EC}">
      <dgm:prSet phldrT="[Text]"/>
      <dgm:spPr/>
      <dgm:t>
        <a:bodyPr/>
        <a:lstStyle/>
        <a:p>
          <a:r>
            <a:rPr lang="en-US" dirty="0" smtClean="0"/>
            <a:t>Human Resources Director</a:t>
          </a:r>
          <a:endParaRPr lang="en-US" dirty="0"/>
        </a:p>
      </dgm:t>
    </dgm:pt>
    <dgm:pt modelId="{D3B0F974-7263-4C0E-91EF-CA9984E12679}" type="parTrans" cxnId="{FE7BC8D2-D209-428B-AD8E-C77B0B2F96E1}">
      <dgm:prSet/>
      <dgm:spPr/>
      <dgm:t>
        <a:bodyPr/>
        <a:lstStyle/>
        <a:p>
          <a:endParaRPr lang="en-US"/>
        </a:p>
      </dgm:t>
    </dgm:pt>
    <dgm:pt modelId="{07546B54-19F8-4623-BAB7-281F8A45426B}" type="sibTrans" cxnId="{FE7BC8D2-D209-428B-AD8E-C77B0B2F96E1}">
      <dgm:prSet/>
      <dgm:spPr/>
      <dgm:t>
        <a:bodyPr/>
        <a:lstStyle/>
        <a:p>
          <a:endParaRPr lang="en-US"/>
        </a:p>
      </dgm:t>
    </dgm:pt>
    <dgm:pt modelId="{D598885E-1C94-4AAC-93D8-DF783A98F48F}">
      <dgm:prSet phldrT="[Text]"/>
      <dgm:spPr/>
      <dgm:t>
        <a:bodyPr/>
        <a:lstStyle/>
        <a:p>
          <a:r>
            <a:rPr lang="en-US" dirty="0" smtClean="0"/>
            <a:t>Procurement Officer</a:t>
          </a:r>
          <a:endParaRPr lang="en-US" dirty="0"/>
        </a:p>
      </dgm:t>
    </dgm:pt>
    <dgm:pt modelId="{BB8135CF-0F84-41AA-A20F-EE2FCC7CE7ED}" type="parTrans" cxnId="{3410772D-2F2F-4DB3-9709-971133DB79F5}">
      <dgm:prSet/>
      <dgm:spPr/>
      <dgm:t>
        <a:bodyPr/>
        <a:lstStyle/>
        <a:p>
          <a:endParaRPr lang="en-US"/>
        </a:p>
      </dgm:t>
    </dgm:pt>
    <dgm:pt modelId="{8F35C465-F915-4025-B5E9-31871313503A}" type="sibTrans" cxnId="{3410772D-2F2F-4DB3-9709-971133DB79F5}">
      <dgm:prSet/>
      <dgm:spPr/>
      <dgm:t>
        <a:bodyPr/>
        <a:lstStyle/>
        <a:p>
          <a:endParaRPr lang="en-US"/>
        </a:p>
      </dgm:t>
    </dgm:pt>
    <dgm:pt modelId="{DAEC3A35-DEE0-4466-8295-37259FFBBFBB}" type="pres">
      <dgm:prSet presAssocID="{57EEA4FC-9575-4BAE-9A54-A0B1520F3E29}" presName="hierChild1" presStyleCnt="0">
        <dgm:presLayoutVars>
          <dgm:orgChart val="1"/>
          <dgm:chPref val="1"/>
          <dgm:dir/>
          <dgm:animOne val="branch"/>
          <dgm:animLvl val="lvl"/>
          <dgm:resizeHandles/>
        </dgm:presLayoutVars>
      </dgm:prSet>
      <dgm:spPr/>
      <dgm:t>
        <a:bodyPr/>
        <a:lstStyle/>
        <a:p>
          <a:endParaRPr lang="en-US"/>
        </a:p>
      </dgm:t>
    </dgm:pt>
    <dgm:pt modelId="{C015A64A-220F-4857-AC4F-E2F330E5E5FE}" type="pres">
      <dgm:prSet presAssocID="{024ED928-51B8-4DA3-ADE8-7BB1B9663D77}" presName="hierRoot1" presStyleCnt="0">
        <dgm:presLayoutVars>
          <dgm:hierBranch val="init"/>
        </dgm:presLayoutVars>
      </dgm:prSet>
      <dgm:spPr/>
      <dgm:t>
        <a:bodyPr/>
        <a:lstStyle/>
        <a:p>
          <a:endParaRPr lang="en-US"/>
        </a:p>
      </dgm:t>
    </dgm:pt>
    <dgm:pt modelId="{B91E3ADE-3DA2-4040-B04F-C407C758CE6B}" type="pres">
      <dgm:prSet presAssocID="{024ED928-51B8-4DA3-ADE8-7BB1B9663D77}" presName="rootComposite1" presStyleCnt="0"/>
      <dgm:spPr/>
      <dgm:t>
        <a:bodyPr/>
        <a:lstStyle/>
        <a:p>
          <a:endParaRPr lang="en-US"/>
        </a:p>
      </dgm:t>
    </dgm:pt>
    <dgm:pt modelId="{6053A8EE-46CA-4006-B9D8-43E70B70CFF3}" type="pres">
      <dgm:prSet presAssocID="{024ED928-51B8-4DA3-ADE8-7BB1B9663D77}" presName="rootText1" presStyleLbl="node0" presStyleIdx="0" presStyleCnt="1">
        <dgm:presLayoutVars>
          <dgm:chPref val="3"/>
        </dgm:presLayoutVars>
      </dgm:prSet>
      <dgm:spPr/>
      <dgm:t>
        <a:bodyPr/>
        <a:lstStyle/>
        <a:p>
          <a:endParaRPr lang="en-US"/>
        </a:p>
      </dgm:t>
    </dgm:pt>
    <dgm:pt modelId="{F2AAA965-D7A8-4508-90E7-F4FF7E881124}" type="pres">
      <dgm:prSet presAssocID="{024ED928-51B8-4DA3-ADE8-7BB1B9663D77}" presName="rootConnector1" presStyleLbl="node1" presStyleIdx="0" presStyleCnt="0"/>
      <dgm:spPr/>
      <dgm:t>
        <a:bodyPr/>
        <a:lstStyle/>
        <a:p>
          <a:endParaRPr lang="en-US"/>
        </a:p>
      </dgm:t>
    </dgm:pt>
    <dgm:pt modelId="{4A8FCE73-F2C3-47E7-A306-B11E007A5258}" type="pres">
      <dgm:prSet presAssocID="{024ED928-51B8-4DA3-ADE8-7BB1B9663D77}" presName="hierChild2" presStyleCnt="0"/>
      <dgm:spPr/>
      <dgm:t>
        <a:bodyPr/>
        <a:lstStyle/>
        <a:p>
          <a:endParaRPr lang="en-US"/>
        </a:p>
      </dgm:t>
    </dgm:pt>
    <dgm:pt modelId="{D1DB7DAF-AA91-43CF-80F1-44092EC8B67A}" type="pres">
      <dgm:prSet presAssocID="{D3B0F974-7263-4C0E-91EF-CA9984E12679}" presName="Name37" presStyleLbl="parChTrans1D2" presStyleIdx="0" presStyleCnt="3"/>
      <dgm:spPr/>
      <dgm:t>
        <a:bodyPr/>
        <a:lstStyle/>
        <a:p>
          <a:endParaRPr lang="en-US"/>
        </a:p>
      </dgm:t>
    </dgm:pt>
    <dgm:pt modelId="{2123376C-894D-4614-A877-D55B6E1703F1}" type="pres">
      <dgm:prSet presAssocID="{4407AB84-FB14-48D9-A517-A34975E9D1EC}" presName="hierRoot2" presStyleCnt="0">
        <dgm:presLayoutVars>
          <dgm:hierBranch val="init"/>
        </dgm:presLayoutVars>
      </dgm:prSet>
      <dgm:spPr/>
      <dgm:t>
        <a:bodyPr/>
        <a:lstStyle/>
        <a:p>
          <a:endParaRPr lang="en-US"/>
        </a:p>
      </dgm:t>
    </dgm:pt>
    <dgm:pt modelId="{1E045471-8EDA-4F09-8DD0-B687D1C8E563}" type="pres">
      <dgm:prSet presAssocID="{4407AB84-FB14-48D9-A517-A34975E9D1EC}" presName="rootComposite" presStyleCnt="0"/>
      <dgm:spPr/>
      <dgm:t>
        <a:bodyPr/>
        <a:lstStyle/>
        <a:p>
          <a:endParaRPr lang="en-US"/>
        </a:p>
      </dgm:t>
    </dgm:pt>
    <dgm:pt modelId="{25013747-1CC2-445E-9994-667F5103EFC7}" type="pres">
      <dgm:prSet presAssocID="{4407AB84-FB14-48D9-A517-A34975E9D1EC}" presName="rootText" presStyleLbl="node2" presStyleIdx="0" presStyleCnt="2">
        <dgm:presLayoutVars>
          <dgm:chPref val="3"/>
        </dgm:presLayoutVars>
      </dgm:prSet>
      <dgm:spPr/>
      <dgm:t>
        <a:bodyPr/>
        <a:lstStyle/>
        <a:p>
          <a:endParaRPr lang="en-US"/>
        </a:p>
      </dgm:t>
    </dgm:pt>
    <dgm:pt modelId="{9B563310-C917-4CDA-A6A4-645BEB2C05E5}" type="pres">
      <dgm:prSet presAssocID="{4407AB84-FB14-48D9-A517-A34975E9D1EC}" presName="rootConnector" presStyleLbl="node2" presStyleIdx="0" presStyleCnt="2"/>
      <dgm:spPr/>
      <dgm:t>
        <a:bodyPr/>
        <a:lstStyle/>
        <a:p>
          <a:endParaRPr lang="en-US"/>
        </a:p>
      </dgm:t>
    </dgm:pt>
    <dgm:pt modelId="{94AE6F41-E8DB-4D06-9A90-5C1FD2199199}" type="pres">
      <dgm:prSet presAssocID="{4407AB84-FB14-48D9-A517-A34975E9D1EC}" presName="hierChild4" presStyleCnt="0"/>
      <dgm:spPr/>
      <dgm:t>
        <a:bodyPr/>
        <a:lstStyle/>
        <a:p>
          <a:endParaRPr lang="en-US"/>
        </a:p>
      </dgm:t>
    </dgm:pt>
    <dgm:pt modelId="{7D657933-A1BA-492C-84FB-A1245FABE390}" type="pres">
      <dgm:prSet presAssocID="{4407AB84-FB14-48D9-A517-A34975E9D1EC}" presName="hierChild5" presStyleCnt="0"/>
      <dgm:spPr/>
      <dgm:t>
        <a:bodyPr/>
        <a:lstStyle/>
        <a:p>
          <a:endParaRPr lang="en-US"/>
        </a:p>
      </dgm:t>
    </dgm:pt>
    <dgm:pt modelId="{E2B38E0B-7215-4C20-9D46-A1A0B35501FA}" type="pres">
      <dgm:prSet presAssocID="{BB8135CF-0F84-41AA-A20F-EE2FCC7CE7ED}" presName="Name37" presStyleLbl="parChTrans1D2" presStyleIdx="1" presStyleCnt="3"/>
      <dgm:spPr/>
      <dgm:t>
        <a:bodyPr/>
        <a:lstStyle/>
        <a:p>
          <a:endParaRPr lang="en-US"/>
        </a:p>
      </dgm:t>
    </dgm:pt>
    <dgm:pt modelId="{9A8C4616-B41D-417B-8069-E39E7C5AEF47}" type="pres">
      <dgm:prSet presAssocID="{D598885E-1C94-4AAC-93D8-DF783A98F48F}" presName="hierRoot2" presStyleCnt="0">
        <dgm:presLayoutVars>
          <dgm:hierBranch val="init"/>
        </dgm:presLayoutVars>
      </dgm:prSet>
      <dgm:spPr/>
      <dgm:t>
        <a:bodyPr/>
        <a:lstStyle/>
        <a:p>
          <a:endParaRPr lang="en-US"/>
        </a:p>
      </dgm:t>
    </dgm:pt>
    <dgm:pt modelId="{9CC28D6B-7717-4712-B30E-3CCBB841B0D0}" type="pres">
      <dgm:prSet presAssocID="{D598885E-1C94-4AAC-93D8-DF783A98F48F}" presName="rootComposite" presStyleCnt="0"/>
      <dgm:spPr/>
      <dgm:t>
        <a:bodyPr/>
        <a:lstStyle/>
        <a:p>
          <a:endParaRPr lang="en-US"/>
        </a:p>
      </dgm:t>
    </dgm:pt>
    <dgm:pt modelId="{D434856E-3587-4E31-939F-B80EC46B8DD8}" type="pres">
      <dgm:prSet presAssocID="{D598885E-1C94-4AAC-93D8-DF783A98F48F}" presName="rootText" presStyleLbl="node2" presStyleIdx="1" presStyleCnt="2">
        <dgm:presLayoutVars>
          <dgm:chPref val="3"/>
        </dgm:presLayoutVars>
      </dgm:prSet>
      <dgm:spPr/>
      <dgm:t>
        <a:bodyPr/>
        <a:lstStyle/>
        <a:p>
          <a:endParaRPr lang="en-US"/>
        </a:p>
      </dgm:t>
    </dgm:pt>
    <dgm:pt modelId="{2B5DCD6F-A7A0-4427-8CF2-87497E626338}" type="pres">
      <dgm:prSet presAssocID="{D598885E-1C94-4AAC-93D8-DF783A98F48F}" presName="rootConnector" presStyleLbl="node2" presStyleIdx="1" presStyleCnt="2"/>
      <dgm:spPr/>
      <dgm:t>
        <a:bodyPr/>
        <a:lstStyle/>
        <a:p>
          <a:endParaRPr lang="en-US"/>
        </a:p>
      </dgm:t>
    </dgm:pt>
    <dgm:pt modelId="{DCAFF716-0E74-4366-9A41-5ED9F486B806}" type="pres">
      <dgm:prSet presAssocID="{D598885E-1C94-4AAC-93D8-DF783A98F48F}" presName="hierChild4" presStyleCnt="0"/>
      <dgm:spPr/>
      <dgm:t>
        <a:bodyPr/>
        <a:lstStyle/>
        <a:p>
          <a:endParaRPr lang="en-US"/>
        </a:p>
      </dgm:t>
    </dgm:pt>
    <dgm:pt modelId="{7AFDC815-0119-4168-951B-10A2C1F3A7D5}" type="pres">
      <dgm:prSet presAssocID="{D598885E-1C94-4AAC-93D8-DF783A98F48F}" presName="hierChild5" presStyleCnt="0"/>
      <dgm:spPr/>
      <dgm:t>
        <a:bodyPr/>
        <a:lstStyle/>
        <a:p>
          <a:endParaRPr lang="en-US"/>
        </a:p>
      </dgm:t>
    </dgm:pt>
    <dgm:pt modelId="{E7EBA8D6-78BA-437C-9CF3-2076A75AD796}" type="pres">
      <dgm:prSet presAssocID="{024ED928-51B8-4DA3-ADE8-7BB1B9663D77}" presName="hierChild3" presStyleCnt="0"/>
      <dgm:spPr/>
      <dgm:t>
        <a:bodyPr/>
        <a:lstStyle/>
        <a:p>
          <a:endParaRPr lang="en-US"/>
        </a:p>
      </dgm:t>
    </dgm:pt>
    <dgm:pt modelId="{122B8071-085F-43B9-8013-19313E176C7B}" type="pres">
      <dgm:prSet presAssocID="{3B997167-6FD4-436F-A5A0-F7AB9F4F1C51}" presName="Name111" presStyleLbl="parChTrans1D2" presStyleIdx="2" presStyleCnt="3"/>
      <dgm:spPr/>
      <dgm:t>
        <a:bodyPr/>
        <a:lstStyle/>
        <a:p>
          <a:endParaRPr lang="en-US"/>
        </a:p>
      </dgm:t>
    </dgm:pt>
    <dgm:pt modelId="{62DFCC43-3856-488F-BA72-9D9B3F08C40B}" type="pres">
      <dgm:prSet presAssocID="{D4982822-F024-458F-BA27-4F41263143DA}" presName="hierRoot3" presStyleCnt="0">
        <dgm:presLayoutVars>
          <dgm:hierBranch val="init"/>
        </dgm:presLayoutVars>
      </dgm:prSet>
      <dgm:spPr/>
      <dgm:t>
        <a:bodyPr/>
        <a:lstStyle/>
        <a:p>
          <a:endParaRPr lang="en-US"/>
        </a:p>
      </dgm:t>
    </dgm:pt>
    <dgm:pt modelId="{BBB52B15-FAFA-4382-BCC4-CC46111769C6}" type="pres">
      <dgm:prSet presAssocID="{D4982822-F024-458F-BA27-4F41263143DA}" presName="rootComposite3" presStyleCnt="0"/>
      <dgm:spPr/>
      <dgm:t>
        <a:bodyPr/>
        <a:lstStyle/>
        <a:p>
          <a:endParaRPr lang="en-US"/>
        </a:p>
      </dgm:t>
    </dgm:pt>
    <dgm:pt modelId="{A3C365A2-C411-4FEC-B93B-4360886BF3E0}" type="pres">
      <dgm:prSet presAssocID="{D4982822-F024-458F-BA27-4F41263143DA}" presName="rootText3" presStyleLbl="asst1" presStyleIdx="0" presStyleCnt="1">
        <dgm:presLayoutVars>
          <dgm:chPref val="3"/>
        </dgm:presLayoutVars>
      </dgm:prSet>
      <dgm:spPr/>
      <dgm:t>
        <a:bodyPr/>
        <a:lstStyle/>
        <a:p>
          <a:endParaRPr lang="en-US"/>
        </a:p>
      </dgm:t>
    </dgm:pt>
    <dgm:pt modelId="{FBB3E894-3DA9-4CCC-8AE0-E2EDB4D0790D}" type="pres">
      <dgm:prSet presAssocID="{D4982822-F024-458F-BA27-4F41263143DA}" presName="rootConnector3" presStyleLbl="asst1" presStyleIdx="0" presStyleCnt="1"/>
      <dgm:spPr/>
      <dgm:t>
        <a:bodyPr/>
        <a:lstStyle/>
        <a:p>
          <a:endParaRPr lang="en-US"/>
        </a:p>
      </dgm:t>
    </dgm:pt>
    <dgm:pt modelId="{FB46AD96-FE5F-474B-954E-9A5F4C528979}" type="pres">
      <dgm:prSet presAssocID="{D4982822-F024-458F-BA27-4F41263143DA}" presName="hierChild6" presStyleCnt="0"/>
      <dgm:spPr/>
      <dgm:t>
        <a:bodyPr/>
        <a:lstStyle/>
        <a:p>
          <a:endParaRPr lang="en-US"/>
        </a:p>
      </dgm:t>
    </dgm:pt>
    <dgm:pt modelId="{D6852ECA-9BA0-46F4-8A96-672FECFE0110}" type="pres">
      <dgm:prSet presAssocID="{D4982822-F024-458F-BA27-4F41263143DA}" presName="hierChild7" presStyleCnt="0"/>
      <dgm:spPr/>
      <dgm:t>
        <a:bodyPr/>
        <a:lstStyle/>
        <a:p>
          <a:endParaRPr lang="en-US"/>
        </a:p>
      </dgm:t>
    </dgm:pt>
  </dgm:ptLst>
  <dgm:cxnLst>
    <dgm:cxn modelId="{87B908DD-8C89-4DBA-B1ED-2FD6DAC9A00D}" type="presOf" srcId="{024ED928-51B8-4DA3-ADE8-7BB1B9663D77}" destId="{6053A8EE-46CA-4006-B9D8-43E70B70CFF3}" srcOrd="0" destOrd="0" presId="urn:microsoft.com/office/officeart/2005/8/layout/orgChart1"/>
    <dgm:cxn modelId="{F19F4EE6-42EF-4F42-B2A5-D2B9D92C9371}" srcId="{024ED928-51B8-4DA3-ADE8-7BB1B9663D77}" destId="{D4982822-F024-458F-BA27-4F41263143DA}" srcOrd="0" destOrd="0" parTransId="{3B997167-6FD4-436F-A5A0-F7AB9F4F1C51}" sibTransId="{B0CFFACB-4077-4B69-B7C8-445E61E049B3}"/>
    <dgm:cxn modelId="{511BEADA-E541-4625-A4C2-9791BBBCC131}" type="presOf" srcId="{D3B0F974-7263-4C0E-91EF-CA9984E12679}" destId="{D1DB7DAF-AA91-43CF-80F1-44092EC8B67A}" srcOrd="0" destOrd="0" presId="urn:microsoft.com/office/officeart/2005/8/layout/orgChart1"/>
    <dgm:cxn modelId="{9138782B-24A9-4CC1-8D1D-F0B399A34292}" type="presOf" srcId="{024ED928-51B8-4DA3-ADE8-7BB1B9663D77}" destId="{F2AAA965-D7A8-4508-90E7-F4FF7E881124}" srcOrd="1" destOrd="0" presId="urn:microsoft.com/office/officeart/2005/8/layout/orgChart1"/>
    <dgm:cxn modelId="{8C59F71E-5ED6-4C2A-9E56-7A7DDBFDE3B1}" type="presOf" srcId="{D598885E-1C94-4AAC-93D8-DF783A98F48F}" destId="{2B5DCD6F-A7A0-4427-8CF2-87497E626338}" srcOrd="1" destOrd="0" presId="urn:microsoft.com/office/officeart/2005/8/layout/orgChart1"/>
    <dgm:cxn modelId="{EB643B58-FD4B-4F13-ADA4-5511D566B91C}" type="presOf" srcId="{D4982822-F024-458F-BA27-4F41263143DA}" destId="{FBB3E894-3DA9-4CCC-8AE0-E2EDB4D0790D}" srcOrd="1" destOrd="0" presId="urn:microsoft.com/office/officeart/2005/8/layout/orgChart1"/>
    <dgm:cxn modelId="{5880E322-B20D-4DBA-82A5-9FB373B550E8}" type="presOf" srcId="{D4982822-F024-458F-BA27-4F41263143DA}" destId="{A3C365A2-C411-4FEC-B93B-4360886BF3E0}" srcOrd="0" destOrd="0" presId="urn:microsoft.com/office/officeart/2005/8/layout/orgChart1"/>
    <dgm:cxn modelId="{1E2FDE18-31EA-48A8-AA26-A8084F3C6A26}" type="presOf" srcId="{4407AB84-FB14-48D9-A517-A34975E9D1EC}" destId="{9B563310-C917-4CDA-A6A4-645BEB2C05E5}" srcOrd="1" destOrd="0" presId="urn:microsoft.com/office/officeart/2005/8/layout/orgChart1"/>
    <dgm:cxn modelId="{48F72422-606E-413B-B157-F9E88379476D}" type="presOf" srcId="{57EEA4FC-9575-4BAE-9A54-A0B1520F3E29}" destId="{DAEC3A35-DEE0-4466-8295-37259FFBBFBB}" srcOrd="0" destOrd="0" presId="urn:microsoft.com/office/officeart/2005/8/layout/orgChart1"/>
    <dgm:cxn modelId="{E85E57EF-27E5-480D-988F-F3D12CB65C95}" type="presOf" srcId="{D598885E-1C94-4AAC-93D8-DF783A98F48F}" destId="{D434856E-3587-4E31-939F-B80EC46B8DD8}" srcOrd="0" destOrd="0" presId="urn:microsoft.com/office/officeart/2005/8/layout/orgChart1"/>
    <dgm:cxn modelId="{5A928024-ABC6-410D-82AB-7CEB00AB44B1}" type="presOf" srcId="{4407AB84-FB14-48D9-A517-A34975E9D1EC}" destId="{25013747-1CC2-445E-9994-667F5103EFC7}" srcOrd="0" destOrd="0" presId="urn:microsoft.com/office/officeart/2005/8/layout/orgChart1"/>
    <dgm:cxn modelId="{F65F395A-B35C-4FD2-83FB-161858F1E702}" type="presOf" srcId="{BB8135CF-0F84-41AA-A20F-EE2FCC7CE7ED}" destId="{E2B38E0B-7215-4C20-9D46-A1A0B35501FA}" srcOrd="0" destOrd="0" presId="urn:microsoft.com/office/officeart/2005/8/layout/orgChart1"/>
    <dgm:cxn modelId="{FE7BC8D2-D209-428B-AD8E-C77B0B2F96E1}" srcId="{024ED928-51B8-4DA3-ADE8-7BB1B9663D77}" destId="{4407AB84-FB14-48D9-A517-A34975E9D1EC}" srcOrd="1" destOrd="0" parTransId="{D3B0F974-7263-4C0E-91EF-CA9984E12679}" sibTransId="{07546B54-19F8-4623-BAB7-281F8A45426B}"/>
    <dgm:cxn modelId="{3410772D-2F2F-4DB3-9709-971133DB79F5}" srcId="{024ED928-51B8-4DA3-ADE8-7BB1B9663D77}" destId="{D598885E-1C94-4AAC-93D8-DF783A98F48F}" srcOrd="2" destOrd="0" parTransId="{BB8135CF-0F84-41AA-A20F-EE2FCC7CE7ED}" sibTransId="{8F35C465-F915-4025-B5E9-31871313503A}"/>
    <dgm:cxn modelId="{CE00071C-EC62-4089-89DE-D83050216B4D}" type="presOf" srcId="{3B997167-6FD4-436F-A5A0-F7AB9F4F1C51}" destId="{122B8071-085F-43B9-8013-19313E176C7B}" srcOrd="0" destOrd="0" presId="urn:microsoft.com/office/officeart/2005/8/layout/orgChart1"/>
    <dgm:cxn modelId="{0B5B8528-79DD-4024-B0B7-7766C0B9672A}" srcId="{57EEA4FC-9575-4BAE-9A54-A0B1520F3E29}" destId="{024ED928-51B8-4DA3-ADE8-7BB1B9663D77}" srcOrd="0" destOrd="0" parTransId="{6145F2A8-3060-40ED-AD98-75FAAB4E0EA1}" sibTransId="{4A294B96-4327-4E55-844B-D9AEAD17E400}"/>
    <dgm:cxn modelId="{BD5A2507-6E42-499C-A027-6AC0427CEAFB}" type="presParOf" srcId="{DAEC3A35-DEE0-4466-8295-37259FFBBFBB}" destId="{C015A64A-220F-4857-AC4F-E2F330E5E5FE}" srcOrd="0" destOrd="0" presId="urn:microsoft.com/office/officeart/2005/8/layout/orgChart1"/>
    <dgm:cxn modelId="{0BFAD791-15CE-4413-A58B-D14F66DF6340}" type="presParOf" srcId="{C015A64A-220F-4857-AC4F-E2F330E5E5FE}" destId="{B91E3ADE-3DA2-4040-B04F-C407C758CE6B}" srcOrd="0" destOrd="0" presId="urn:microsoft.com/office/officeart/2005/8/layout/orgChart1"/>
    <dgm:cxn modelId="{EDC2100A-A30B-4F41-9F70-299DD2641951}" type="presParOf" srcId="{B91E3ADE-3DA2-4040-B04F-C407C758CE6B}" destId="{6053A8EE-46CA-4006-B9D8-43E70B70CFF3}" srcOrd="0" destOrd="0" presId="urn:microsoft.com/office/officeart/2005/8/layout/orgChart1"/>
    <dgm:cxn modelId="{01D5890C-C793-4763-8BF4-141B38910529}" type="presParOf" srcId="{B91E3ADE-3DA2-4040-B04F-C407C758CE6B}" destId="{F2AAA965-D7A8-4508-90E7-F4FF7E881124}" srcOrd="1" destOrd="0" presId="urn:microsoft.com/office/officeart/2005/8/layout/orgChart1"/>
    <dgm:cxn modelId="{EB97AFA8-7933-4A11-B807-AF2BC17AE413}" type="presParOf" srcId="{C015A64A-220F-4857-AC4F-E2F330E5E5FE}" destId="{4A8FCE73-F2C3-47E7-A306-B11E007A5258}" srcOrd="1" destOrd="0" presId="urn:microsoft.com/office/officeart/2005/8/layout/orgChart1"/>
    <dgm:cxn modelId="{20F34ED4-3E0B-498E-B4DB-4DC2746F92D9}" type="presParOf" srcId="{4A8FCE73-F2C3-47E7-A306-B11E007A5258}" destId="{D1DB7DAF-AA91-43CF-80F1-44092EC8B67A}" srcOrd="0" destOrd="0" presId="urn:microsoft.com/office/officeart/2005/8/layout/orgChart1"/>
    <dgm:cxn modelId="{E457C5A8-925E-4882-B87E-5D4A8B4D196D}" type="presParOf" srcId="{4A8FCE73-F2C3-47E7-A306-B11E007A5258}" destId="{2123376C-894D-4614-A877-D55B6E1703F1}" srcOrd="1" destOrd="0" presId="urn:microsoft.com/office/officeart/2005/8/layout/orgChart1"/>
    <dgm:cxn modelId="{894C4157-0107-4E06-9A12-35CC8D0E9F23}" type="presParOf" srcId="{2123376C-894D-4614-A877-D55B6E1703F1}" destId="{1E045471-8EDA-4F09-8DD0-B687D1C8E563}" srcOrd="0" destOrd="0" presId="urn:microsoft.com/office/officeart/2005/8/layout/orgChart1"/>
    <dgm:cxn modelId="{F13F17DB-81AB-446D-A03E-07A941B3312A}" type="presParOf" srcId="{1E045471-8EDA-4F09-8DD0-B687D1C8E563}" destId="{25013747-1CC2-445E-9994-667F5103EFC7}" srcOrd="0" destOrd="0" presId="urn:microsoft.com/office/officeart/2005/8/layout/orgChart1"/>
    <dgm:cxn modelId="{445AC735-116D-42C6-B17D-B79804C6E6D8}" type="presParOf" srcId="{1E045471-8EDA-4F09-8DD0-B687D1C8E563}" destId="{9B563310-C917-4CDA-A6A4-645BEB2C05E5}" srcOrd="1" destOrd="0" presId="urn:microsoft.com/office/officeart/2005/8/layout/orgChart1"/>
    <dgm:cxn modelId="{C4F6E0EA-FBE8-4EEF-8E1B-AC3BC0911FB4}" type="presParOf" srcId="{2123376C-894D-4614-A877-D55B6E1703F1}" destId="{94AE6F41-E8DB-4D06-9A90-5C1FD2199199}" srcOrd="1" destOrd="0" presId="urn:microsoft.com/office/officeart/2005/8/layout/orgChart1"/>
    <dgm:cxn modelId="{C943F117-7957-4BC6-B72E-4304C1ADC8FF}" type="presParOf" srcId="{2123376C-894D-4614-A877-D55B6E1703F1}" destId="{7D657933-A1BA-492C-84FB-A1245FABE390}" srcOrd="2" destOrd="0" presId="urn:microsoft.com/office/officeart/2005/8/layout/orgChart1"/>
    <dgm:cxn modelId="{CBD7C717-A54F-447E-A274-0D94F1FE3C6C}" type="presParOf" srcId="{4A8FCE73-F2C3-47E7-A306-B11E007A5258}" destId="{E2B38E0B-7215-4C20-9D46-A1A0B35501FA}" srcOrd="2" destOrd="0" presId="urn:microsoft.com/office/officeart/2005/8/layout/orgChart1"/>
    <dgm:cxn modelId="{D3CBDDDB-FA58-4416-902D-89CDFD412FDE}" type="presParOf" srcId="{4A8FCE73-F2C3-47E7-A306-B11E007A5258}" destId="{9A8C4616-B41D-417B-8069-E39E7C5AEF47}" srcOrd="3" destOrd="0" presId="urn:microsoft.com/office/officeart/2005/8/layout/orgChart1"/>
    <dgm:cxn modelId="{7A9B4EA9-5687-4765-8396-6449CD41C582}" type="presParOf" srcId="{9A8C4616-B41D-417B-8069-E39E7C5AEF47}" destId="{9CC28D6B-7717-4712-B30E-3CCBB841B0D0}" srcOrd="0" destOrd="0" presId="urn:microsoft.com/office/officeart/2005/8/layout/orgChart1"/>
    <dgm:cxn modelId="{E78847AA-428E-4E6B-8315-31C3C0314B0F}" type="presParOf" srcId="{9CC28D6B-7717-4712-B30E-3CCBB841B0D0}" destId="{D434856E-3587-4E31-939F-B80EC46B8DD8}" srcOrd="0" destOrd="0" presId="urn:microsoft.com/office/officeart/2005/8/layout/orgChart1"/>
    <dgm:cxn modelId="{F5827B9B-DFC6-4C69-A895-0145762DA024}" type="presParOf" srcId="{9CC28D6B-7717-4712-B30E-3CCBB841B0D0}" destId="{2B5DCD6F-A7A0-4427-8CF2-87497E626338}" srcOrd="1" destOrd="0" presId="urn:microsoft.com/office/officeart/2005/8/layout/orgChart1"/>
    <dgm:cxn modelId="{706ADB56-8E49-4453-903C-7B3848E0931C}" type="presParOf" srcId="{9A8C4616-B41D-417B-8069-E39E7C5AEF47}" destId="{DCAFF716-0E74-4366-9A41-5ED9F486B806}" srcOrd="1" destOrd="0" presId="urn:microsoft.com/office/officeart/2005/8/layout/orgChart1"/>
    <dgm:cxn modelId="{DCA8677D-38B5-481A-BC53-38513FE3768F}" type="presParOf" srcId="{9A8C4616-B41D-417B-8069-E39E7C5AEF47}" destId="{7AFDC815-0119-4168-951B-10A2C1F3A7D5}" srcOrd="2" destOrd="0" presId="urn:microsoft.com/office/officeart/2005/8/layout/orgChart1"/>
    <dgm:cxn modelId="{6414D85E-0217-4A03-AD61-A45EBC8CCAF1}" type="presParOf" srcId="{C015A64A-220F-4857-AC4F-E2F330E5E5FE}" destId="{E7EBA8D6-78BA-437C-9CF3-2076A75AD796}" srcOrd="2" destOrd="0" presId="urn:microsoft.com/office/officeart/2005/8/layout/orgChart1"/>
    <dgm:cxn modelId="{45C7EFDA-CE95-45A3-A66E-59A8380CB83B}" type="presParOf" srcId="{E7EBA8D6-78BA-437C-9CF3-2076A75AD796}" destId="{122B8071-085F-43B9-8013-19313E176C7B}" srcOrd="0" destOrd="0" presId="urn:microsoft.com/office/officeart/2005/8/layout/orgChart1"/>
    <dgm:cxn modelId="{F8D8B2A3-B049-453A-A7B7-788CD114D7E5}" type="presParOf" srcId="{E7EBA8D6-78BA-437C-9CF3-2076A75AD796}" destId="{62DFCC43-3856-488F-BA72-9D9B3F08C40B}" srcOrd="1" destOrd="0" presId="urn:microsoft.com/office/officeart/2005/8/layout/orgChart1"/>
    <dgm:cxn modelId="{F07B08C2-F26D-4EC7-A464-217592D2C0CF}" type="presParOf" srcId="{62DFCC43-3856-488F-BA72-9D9B3F08C40B}" destId="{BBB52B15-FAFA-4382-BCC4-CC46111769C6}" srcOrd="0" destOrd="0" presId="urn:microsoft.com/office/officeart/2005/8/layout/orgChart1"/>
    <dgm:cxn modelId="{89E4D6A5-ED3A-4FFD-BEA9-2C083690664A}" type="presParOf" srcId="{BBB52B15-FAFA-4382-BCC4-CC46111769C6}" destId="{A3C365A2-C411-4FEC-B93B-4360886BF3E0}" srcOrd="0" destOrd="0" presId="urn:microsoft.com/office/officeart/2005/8/layout/orgChart1"/>
    <dgm:cxn modelId="{9E6C0502-D2E8-409B-A8F6-7909954C8032}" type="presParOf" srcId="{BBB52B15-FAFA-4382-BCC4-CC46111769C6}" destId="{FBB3E894-3DA9-4CCC-8AE0-E2EDB4D0790D}" srcOrd="1" destOrd="0" presId="urn:microsoft.com/office/officeart/2005/8/layout/orgChart1"/>
    <dgm:cxn modelId="{AAF7CAA8-EB78-4F72-9D57-6FB1969EE358}" type="presParOf" srcId="{62DFCC43-3856-488F-BA72-9D9B3F08C40B}" destId="{FB46AD96-FE5F-474B-954E-9A5F4C528979}" srcOrd="1" destOrd="0" presId="urn:microsoft.com/office/officeart/2005/8/layout/orgChart1"/>
    <dgm:cxn modelId="{21413F48-675B-408C-A973-63DCFBF76245}" type="presParOf" srcId="{62DFCC43-3856-488F-BA72-9D9B3F08C40B}" destId="{D6852ECA-9BA0-46F4-8A96-672FECFE011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B2C31D-320C-42E6-B064-983ED8855B7A}" type="doc">
      <dgm:prSet loTypeId="urn:microsoft.com/office/officeart/2005/8/layout/venn1" loCatId="relationship" qsTypeId="urn:microsoft.com/office/officeart/2005/8/quickstyle/simple1" qsCatId="simple" csTypeId="urn:microsoft.com/office/officeart/2005/8/colors/accent2_2" csCatId="accent2" phldr="1"/>
      <dgm:spPr/>
    </dgm:pt>
    <dgm:pt modelId="{75D9F955-B6A6-4654-8401-3E4AE70B0CD9}">
      <dgm:prSet phldrT="[Text]"/>
      <dgm:spPr/>
      <dgm:t>
        <a:bodyPr/>
        <a:lstStyle/>
        <a:p>
          <a:r>
            <a:rPr lang="en-US" dirty="0" smtClean="0"/>
            <a:t>Benefits </a:t>
          </a:r>
          <a:endParaRPr lang="en-US" dirty="0"/>
        </a:p>
      </dgm:t>
    </dgm:pt>
    <dgm:pt modelId="{8A7EF07F-32B8-4DA7-B6A8-9209E39DAFD5}" type="parTrans" cxnId="{EAD48EED-B1FB-4638-81F0-4F131EA340C3}">
      <dgm:prSet/>
      <dgm:spPr/>
      <dgm:t>
        <a:bodyPr/>
        <a:lstStyle/>
        <a:p>
          <a:endParaRPr lang="en-US"/>
        </a:p>
      </dgm:t>
    </dgm:pt>
    <dgm:pt modelId="{D5D6475F-6AC0-49E5-AE99-CD11A1919B8E}" type="sibTrans" cxnId="{EAD48EED-B1FB-4638-81F0-4F131EA340C3}">
      <dgm:prSet/>
      <dgm:spPr/>
      <dgm:t>
        <a:bodyPr/>
        <a:lstStyle/>
        <a:p>
          <a:endParaRPr lang="en-US"/>
        </a:p>
      </dgm:t>
    </dgm:pt>
    <dgm:pt modelId="{933E45BC-8BDA-40FE-86D3-25DC952A2318}">
      <dgm:prSet phldrT="[Text]"/>
      <dgm:spPr/>
      <dgm:t>
        <a:bodyPr/>
        <a:lstStyle/>
        <a:p>
          <a:r>
            <a:rPr lang="en-US" dirty="0" smtClean="0"/>
            <a:t>Stability</a:t>
          </a:r>
          <a:endParaRPr lang="en-US" dirty="0"/>
        </a:p>
      </dgm:t>
    </dgm:pt>
    <dgm:pt modelId="{5EDAC651-5BF2-4198-B282-B275F0A60813}" type="parTrans" cxnId="{4A7F7232-1CC5-4E7B-8279-F3545A39FBCF}">
      <dgm:prSet/>
      <dgm:spPr/>
      <dgm:t>
        <a:bodyPr/>
        <a:lstStyle/>
        <a:p>
          <a:endParaRPr lang="en-US"/>
        </a:p>
      </dgm:t>
    </dgm:pt>
    <dgm:pt modelId="{F0DE04D7-FC18-4CDB-BA86-AA4C06682AD3}" type="sibTrans" cxnId="{4A7F7232-1CC5-4E7B-8279-F3545A39FBCF}">
      <dgm:prSet/>
      <dgm:spPr/>
      <dgm:t>
        <a:bodyPr/>
        <a:lstStyle/>
        <a:p>
          <a:endParaRPr lang="en-US"/>
        </a:p>
      </dgm:t>
    </dgm:pt>
    <dgm:pt modelId="{8EEC5C85-B3FB-4478-9F8F-8028A41D4F7B}">
      <dgm:prSet phldrT="[Text]"/>
      <dgm:spPr/>
      <dgm:t>
        <a:bodyPr/>
        <a:lstStyle/>
        <a:p>
          <a:r>
            <a:rPr lang="en-US" dirty="0" smtClean="0"/>
            <a:t>Flexibility</a:t>
          </a:r>
          <a:endParaRPr lang="en-US" dirty="0"/>
        </a:p>
      </dgm:t>
    </dgm:pt>
    <dgm:pt modelId="{E01D9152-165C-4EF9-AA8B-5C10D7512C64}" type="parTrans" cxnId="{9123AF0E-E6B7-4658-8087-50E315425338}">
      <dgm:prSet/>
      <dgm:spPr/>
      <dgm:t>
        <a:bodyPr/>
        <a:lstStyle/>
        <a:p>
          <a:endParaRPr lang="en-US"/>
        </a:p>
      </dgm:t>
    </dgm:pt>
    <dgm:pt modelId="{D4DA75D5-1555-4790-84A2-1C397F65F250}" type="sibTrans" cxnId="{9123AF0E-E6B7-4658-8087-50E315425338}">
      <dgm:prSet/>
      <dgm:spPr/>
      <dgm:t>
        <a:bodyPr/>
        <a:lstStyle/>
        <a:p>
          <a:endParaRPr lang="en-US"/>
        </a:p>
      </dgm:t>
    </dgm:pt>
    <dgm:pt modelId="{E98418DA-35AD-46EB-B89F-9766A40BFCF4}">
      <dgm:prSet phldrT="[Text]"/>
      <dgm:spPr/>
      <dgm:t>
        <a:bodyPr/>
        <a:lstStyle/>
        <a:p>
          <a:r>
            <a:rPr lang="en-US" dirty="0" smtClean="0"/>
            <a:t>Accountability</a:t>
          </a:r>
          <a:endParaRPr lang="en-US" dirty="0"/>
        </a:p>
      </dgm:t>
    </dgm:pt>
    <dgm:pt modelId="{20E10CEA-C7E6-4286-AE35-C91E2A0BFA5D}" type="parTrans" cxnId="{3102B192-F009-4D38-9248-71B157B41468}">
      <dgm:prSet/>
      <dgm:spPr/>
      <dgm:t>
        <a:bodyPr/>
        <a:lstStyle/>
        <a:p>
          <a:endParaRPr lang="en-US"/>
        </a:p>
      </dgm:t>
    </dgm:pt>
    <dgm:pt modelId="{76B0E0DE-69E5-467B-BFC9-BD2944B1B2EE}" type="sibTrans" cxnId="{3102B192-F009-4D38-9248-71B157B41468}">
      <dgm:prSet/>
      <dgm:spPr/>
      <dgm:t>
        <a:bodyPr/>
        <a:lstStyle/>
        <a:p>
          <a:endParaRPr lang="en-US"/>
        </a:p>
      </dgm:t>
    </dgm:pt>
    <dgm:pt modelId="{3D129E20-324F-449B-AD44-D82174173332}">
      <dgm:prSet phldrT="[Text]"/>
      <dgm:spPr/>
      <dgm:t>
        <a:bodyPr/>
        <a:lstStyle/>
        <a:p>
          <a:r>
            <a:rPr lang="en-US" dirty="0" smtClean="0"/>
            <a:t>VRS</a:t>
          </a:r>
          <a:endParaRPr lang="en-US" dirty="0"/>
        </a:p>
      </dgm:t>
    </dgm:pt>
    <dgm:pt modelId="{0394E567-0CCC-47FB-BF3D-6AC9A077A218}" type="parTrans" cxnId="{2B60CC1C-89C2-4DD6-B231-4052CD04DEE2}">
      <dgm:prSet/>
      <dgm:spPr/>
      <dgm:t>
        <a:bodyPr/>
        <a:lstStyle/>
        <a:p>
          <a:endParaRPr lang="en-US"/>
        </a:p>
      </dgm:t>
    </dgm:pt>
    <dgm:pt modelId="{C91D0EF0-9CD5-4862-81AD-E76784839A1C}" type="sibTrans" cxnId="{2B60CC1C-89C2-4DD6-B231-4052CD04DEE2}">
      <dgm:prSet/>
      <dgm:spPr/>
      <dgm:t>
        <a:bodyPr/>
        <a:lstStyle/>
        <a:p>
          <a:endParaRPr lang="en-US"/>
        </a:p>
      </dgm:t>
    </dgm:pt>
    <dgm:pt modelId="{05AC36C3-EAF3-4E32-AC30-C0B864A2663E}">
      <dgm:prSet phldrT="[Text]"/>
      <dgm:spPr/>
      <dgm:t>
        <a:bodyPr/>
        <a:lstStyle/>
        <a:p>
          <a:r>
            <a:rPr lang="en-US" dirty="0" smtClean="0"/>
            <a:t>Education</a:t>
          </a:r>
          <a:endParaRPr lang="en-US" dirty="0"/>
        </a:p>
      </dgm:t>
    </dgm:pt>
    <dgm:pt modelId="{BBB8CAE3-79FB-47FE-BD23-3FBAECDF11B4}" type="parTrans" cxnId="{0DBD6964-F4C1-4620-91A4-F643DFF63423}">
      <dgm:prSet/>
      <dgm:spPr/>
      <dgm:t>
        <a:bodyPr/>
        <a:lstStyle/>
        <a:p>
          <a:endParaRPr lang="en-US"/>
        </a:p>
      </dgm:t>
    </dgm:pt>
    <dgm:pt modelId="{E9C2982C-1E11-443C-9ACC-7D658009CA13}" type="sibTrans" cxnId="{0DBD6964-F4C1-4620-91A4-F643DFF63423}">
      <dgm:prSet/>
      <dgm:spPr/>
      <dgm:t>
        <a:bodyPr/>
        <a:lstStyle/>
        <a:p>
          <a:endParaRPr lang="en-US"/>
        </a:p>
      </dgm:t>
    </dgm:pt>
    <dgm:pt modelId="{C9669947-A116-45F5-912A-8B26CE1E9EF6}">
      <dgm:prSet phldrT="[Text]"/>
      <dgm:spPr/>
      <dgm:t>
        <a:bodyPr/>
        <a:lstStyle/>
        <a:p>
          <a:r>
            <a:rPr lang="en-US" dirty="0" smtClean="0"/>
            <a:t>PTO</a:t>
          </a:r>
          <a:endParaRPr lang="en-US" dirty="0"/>
        </a:p>
      </dgm:t>
    </dgm:pt>
    <dgm:pt modelId="{F1FDA364-3544-4716-BD93-1AD6C766F607}" type="parTrans" cxnId="{EF5D2D16-F11D-477F-8CBF-A8DB48161ADD}">
      <dgm:prSet/>
      <dgm:spPr/>
      <dgm:t>
        <a:bodyPr/>
        <a:lstStyle/>
        <a:p>
          <a:endParaRPr lang="en-US"/>
        </a:p>
      </dgm:t>
    </dgm:pt>
    <dgm:pt modelId="{E1FEF362-7736-4838-A205-F32C29A7B986}" type="sibTrans" cxnId="{EF5D2D16-F11D-477F-8CBF-A8DB48161ADD}">
      <dgm:prSet/>
      <dgm:spPr/>
      <dgm:t>
        <a:bodyPr/>
        <a:lstStyle/>
        <a:p>
          <a:endParaRPr lang="en-US"/>
        </a:p>
      </dgm:t>
    </dgm:pt>
    <dgm:pt modelId="{279C54BA-698C-40E2-804D-4DF2ED67BE02}">
      <dgm:prSet phldrT="[Text]"/>
      <dgm:spPr/>
      <dgm:t>
        <a:bodyPr/>
        <a:lstStyle/>
        <a:p>
          <a:r>
            <a:rPr lang="en-US" dirty="0" smtClean="0"/>
            <a:t>Code of Conduct</a:t>
          </a:r>
          <a:endParaRPr lang="en-US" dirty="0"/>
        </a:p>
      </dgm:t>
    </dgm:pt>
    <dgm:pt modelId="{A7497F50-B7D6-40A3-BAA2-9EA399BFDBCF}" type="parTrans" cxnId="{79B08637-C0B7-4713-972E-56CB7ECD9E87}">
      <dgm:prSet/>
      <dgm:spPr/>
      <dgm:t>
        <a:bodyPr/>
        <a:lstStyle/>
        <a:p>
          <a:endParaRPr lang="en-US"/>
        </a:p>
      </dgm:t>
    </dgm:pt>
    <dgm:pt modelId="{508C4504-45B4-40A7-B007-AF1C60C4500C}" type="sibTrans" cxnId="{79B08637-C0B7-4713-972E-56CB7ECD9E87}">
      <dgm:prSet/>
      <dgm:spPr/>
      <dgm:t>
        <a:bodyPr/>
        <a:lstStyle/>
        <a:p>
          <a:endParaRPr lang="en-US"/>
        </a:p>
      </dgm:t>
    </dgm:pt>
    <dgm:pt modelId="{9644AD4D-CB2F-484A-8721-9574D8CB9E25}">
      <dgm:prSet phldrT="[Text]"/>
      <dgm:spPr/>
      <dgm:t>
        <a:bodyPr/>
        <a:lstStyle/>
        <a:p>
          <a:r>
            <a:rPr lang="en-US" dirty="0" smtClean="0"/>
            <a:t>EAP</a:t>
          </a:r>
          <a:endParaRPr lang="en-US" dirty="0"/>
        </a:p>
      </dgm:t>
    </dgm:pt>
    <dgm:pt modelId="{61D8BA95-DED2-4D92-9329-CFC9561B3F1A}" type="parTrans" cxnId="{1CEAE8FE-91CC-47DB-BEB8-5490523FE392}">
      <dgm:prSet/>
      <dgm:spPr/>
      <dgm:t>
        <a:bodyPr/>
        <a:lstStyle/>
        <a:p>
          <a:endParaRPr lang="en-US"/>
        </a:p>
      </dgm:t>
    </dgm:pt>
    <dgm:pt modelId="{CEDFF82D-D45B-4E79-B2A6-A8AB791E16B7}" type="sibTrans" cxnId="{1CEAE8FE-91CC-47DB-BEB8-5490523FE392}">
      <dgm:prSet/>
      <dgm:spPr/>
      <dgm:t>
        <a:bodyPr/>
        <a:lstStyle/>
        <a:p>
          <a:endParaRPr lang="en-US"/>
        </a:p>
      </dgm:t>
    </dgm:pt>
    <dgm:pt modelId="{6DF76023-DDFC-40A2-B71D-1D04F8987BF9}">
      <dgm:prSet phldrT="[Text]"/>
      <dgm:spPr/>
      <dgm:t>
        <a:bodyPr/>
        <a:lstStyle/>
        <a:p>
          <a:r>
            <a:rPr lang="en-US" dirty="0" smtClean="0"/>
            <a:t>Additional Leave</a:t>
          </a:r>
          <a:endParaRPr lang="en-US" dirty="0"/>
        </a:p>
      </dgm:t>
    </dgm:pt>
    <dgm:pt modelId="{C6F2AD00-0EC2-4DF4-8DFC-3EFB40040597}" type="parTrans" cxnId="{2CE5A6D4-0802-49D4-8ED1-C1D79F99E156}">
      <dgm:prSet/>
      <dgm:spPr/>
      <dgm:t>
        <a:bodyPr/>
        <a:lstStyle/>
        <a:p>
          <a:endParaRPr lang="en-US"/>
        </a:p>
      </dgm:t>
    </dgm:pt>
    <dgm:pt modelId="{62B59A6B-6B1B-416C-8841-27709F722F74}" type="sibTrans" cxnId="{2CE5A6D4-0802-49D4-8ED1-C1D79F99E156}">
      <dgm:prSet/>
      <dgm:spPr/>
      <dgm:t>
        <a:bodyPr/>
        <a:lstStyle/>
        <a:p>
          <a:endParaRPr lang="en-US"/>
        </a:p>
      </dgm:t>
    </dgm:pt>
    <dgm:pt modelId="{44C9D3D8-444B-40A6-8159-6AFD44A6DF11}">
      <dgm:prSet phldrT="[Text]"/>
      <dgm:spPr/>
      <dgm:t>
        <a:bodyPr/>
        <a:lstStyle/>
        <a:p>
          <a:r>
            <a:rPr lang="en-US" dirty="0" smtClean="0"/>
            <a:t>Protection</a:t>
          </a:r>
          <a:endParaRPr lang="en-US" dirty="0"/>
        </a:p>
      </dgm:t>
    </dgm:pt>
    <dgm:pt modelId="{E52E838D-6F0A-4BF0-9D48-0D830B5F0D9D}" type="parTrans" cxnId="{AD24C570-2579-4780-B88F-5DBFFE63630E}">
      <dgm:prSet/>
      <dgm:spPr/>
      <dgm:t>
        <a:bodyPr/>
        <a:lstStyle/>
        <a:p>
          <a:endParaRPr lang="en-US"/>
        </a:p>
      </dgm:t>
    </dgm:pt>
    <dgm:pt modelId="{254624B3-5D6B-4C77-88F1-AD1F9EB549BC}" type="sibTrans" cxnId="{AD24C570-2579-4780-B88F-5DBFFE63630E}">
      <dgm:prSet/>
      <dgm:spPr/>
      <dgm:t>
        <a:bodyPr/>
        <a:lstStyle/>
        <a:p>
          <a:endParaRPr lang="en-US"/>
        </a:p>
      </dgm:t>
    </dgm:pt>
    <dgm:pt modelId="{89A1F94B-5513-4115-843F-D90B179C84B3}">
      <dgm:prSet phldrT="[Text]"/>
      <dgm:spPr/>
      <dgm:t>
        <a:bodyPr/>
        <a:lstStyle/>
        <a:p>
          <a:r>
            <a:rPr lang="en-US" dirty="0" smtClean="0"/>
            <a:t>Equality</a:t>
          </a:r>
          <a:endParaRPr lang="en-US" dirty="0"/>
        </a:p>
      </dgm:t>
    </dgm:pt>
    <dgm:pt modelId="{169451AF-6759-4962-80C4-073B2FF27D54}" type="parTrans" cxnId="{0C3C5168-1BB9-4795-877B-496DDEA2EFDA}">
      <dgm:prSet/>
      <dgm:spPr/>
      <dgm:t>
        <a:bodyPr/>
        <a:lstStyle/>
        <a:p>
          <a:endParaRPr lang="en-US"/>
        </a:p>
      </dgm:t>
    </dgm:pt>
    <dgm:pt modelId="{8D4A58EE-1332-433B-8101-ACF8C96F742A}" type="sibTrans" cxnId="{0C3C5168-1BB9-4795-877B-496DDEA2EFDA}">
      <dgm:prSet/>
      <dgm:spPr/>
      <dgm:t>
        <a:bodyPr/>
        <a:lstStyle/>
        <a:p>
          <a:endParaRPr lang="en-US"/>
        </a:p>
      </dgm:t>
    </dgm:pt>
    <dgm:pt modelId="{0CE91C6A-2077-4DB7-BE11-38B1E67A9065}">
      <dgm:prSet phldrT="[Text]"/>
      <dgm:spPr/>
      <dgm:t>
        <a:bodyPr/>
        <a:lstStyle/>
        <a:p>
          <a:r>
            <a:rPr lang="en-US" dirty="0" smtClean="0"/>
            <a:t>Performance</a:t>
          </a:r>
          <a:endParaRPr lang="en-US" dirty="0"/>
        </a:p>
      </dgm:t>
    </dgm:pt>
    <dgm:pt modelId="{C2770DD9-1C01-4026-8F77-DC14F2DF5CC0}" type="parTrans" cxnId="{F562629C-DDBB-4CE5-A19E-DC39B0E97C38}">
      <dgm:prSet/>
      <dgm:spPr/>
      <dgm:t>
        <a:bodyPr/>
        <a:lstStyle/>
        <a:p>
          <a:endParaRPr lang="en-US"/>
        </a:p>
      </dgm:t>
    </dgm:pt>
    <dgm:pt modelId="{029EF648-A16B-4098-83F3-5C3E43F42CF8}" type="sibTrans" cxnId="{F562629C-DDBB-4CE5-A19E-DC39B0E97C38}">
      <dgm:prSet/>
      <dgm:spPr/>
      <dgm:t>
        <a:bodyPr/>
        <a:lstStyle/>
        <a:p>
          <a:endParaRPr lang="en-US"/>
        </a:p>
      </dgm:t>
    </dgm:pt>
    <dgm:pt modelId="{906FD063-ED0E-437C-8276-A2DC29A0F809}">
      <dgm:prSet phldrT="[Text]"/>
      <dgm:spPr/>
      <dgm:t>
        <a:bodyPr/>
        <a:lstStyle/>
        <a:p>
          <a:r>
            <a:rPr lang="en-US" dirty="0" smtClean="0"/>
            <a:t>COI </a:t>
          </a:r>
          <a:endParaRPr lang="en-US" dirty="0"/>
        </a:p>
      </dgm:t>
    </dgm:pt>
    <dgm:pt modelId="{6AE193FF-15E5-4009-992C-58F73D59CD1A}" type="parTrans" cxnId="{5132717E-E4B8-4D94-BFF1-5E6449AC69AE}">
      <dgm:prSet/>
      <dgm:spPr/>
      <dgm:t>
        <a:bodyPr/>
        <a:lstStyle/>
        <a:p>
          <a:endParaRPr lang="en-US"/>
        </a:p>
      </dgm:t>
    </dgm:pt>
    <dgm:pt modelId="{BC3C3AA2-A052-4B64-92E4-B2875C9A2C11}" type="sibTrans" cxnId="{5132717E-E4B8-4D94-BFF1-5E6449AC69AE}">
      <dgm:prSet/>
      <dgm:spPr/>
      <dgm:t>
        <a:bodyPr/>
        <a:lstStyle/>
        <a:p>
          <a:endParaRPr lang="en-US"/>
        </a:p>
      </dgm:t>
    </dgm:pt>
    <dgm:pt modelId="{C031706E-D0E0-464D-9132-E4CE4E6C8A3A}">
      <dgm:prSet phldrT="[Text]"/>
      <dgm:spPr/>
      <dgm:t>
        <a:bodyPr/>
        <a:lstStyle/>
        <a:p>
          <a:r>
            <a:rPr lang="en-US" dirty="0" smtClean="0"/>
            <a:t>Telework</a:t>
          </a:r>
          <a:endParaRPr lang="en-US" dirty="0"/>
        </a:p>
      </dgm:t>
    </dgm:pt>
    <dgm:pt modelId="{A98160E8-736B-4239-AC64-EB4C04F52BE4}" type="parTrans" cxnId="{79BFBB9F-6747-4920-B22C-ADCA2CCFAB76}">
      <dgm:prSet/>
      <dgm:spPr/>
      <dgm:t>
        <a:bodyPr/>
        <a:lstStyle/>
        <a:p>
          <a:endParaRPr lang="en-US"/>
        </a:p>
      </dgm:t>
    </dgm:pt>
    <dgm:pt modelId="{2209E81E-90B0-457B-92CF-A50459BB3B42}" type="sibTrans" cxnId="{79BFBB9F-6747-4920-B22C-ADCA2CCFAB76}">
      <dgm:prSet/>
      <dgm:spPr/>
      <dgm:t>
        <a:bodyPr/>
        <a:lstStyle/>
        <a:p>
          <a:endParaRPr lang="en-US"/>
        </a:p>
      </dgm:t>
    </dgm:pt>
    <dgm:pt modelId="{DD7E8FFA-4E07-4AB1-B40F-22C364BF9307}">
      <dgm:prSet phldrT="[Text]"/>
      <dgm:spPr/>
      <dgm:t>
        <a:bodyPr/>
        <a:lstStyle/>
        <a:p>
          <a:r>
            <a:rPr lang="en-US" dirty="0" smtClean="0"/>
            <a:t>Alternative Schedules</a:t>
          </a:r>
          <a:endParaRPr lang="en-US" dirty="0"/>
        </a:p>
      </dgm:t>
    </dgm:pt>
    <dgm:pt modelId="{2B950D91-8FFA-476F-93B3-199A7C85F98C}" type="parTrans" cxnId="{ADD3F4AF-FF4E-4B83-AE3D-2CFE1BE1FFFF}">
      <dgm:prSet/>
      <dgm:spPr/>
      <dgm:t>
        <a:bodyPr/>
        <a:lstStyle/>
        <a:p>
          <a:endParaRPr lang="en-US"/>
        </a:p>
      </dgm:t>
    </dgm:pt>
    <dgm:pt modelId="{D109288C-0204-4560-9D5C-02AAE219E895}" type="sibTrans" cxnId="{ADD3F4AF-FF4E-4B83-AE3D-2CFE1BE1FFFF}">
      <dgm:prSet/>
      <dgm:spPr/>
      <dgm:t>
        <a:bodyPr/>
        <a:lstStyle/>
        <a:p>
          <a:endParaRPr lang="en-US"/>
        </a:p>
      </dgm:t>
    </dgm:pt>
    <dgm:pt modelId="{65AB7696-AC72-4476-9E54-017B2A0AFFF5}" type="pres">
      <dgm:prSet presAssocID="{3CB2C31D-320C-42E6-B064-983ED8855B7A}" presName="compositeShape" presStyleCnt="0">
        <dgm:presLayoutVars>
          <dgm:chMax val="7"/>
          <dgm:dir/>
          <dgm:resizeHandles val="exact"/>
        </dgm:presLayoutVars>
      </dgm:prSet>
      <dgm:spPr/>
    </dgm:pt>
    <dgm:pt modelId="{D222174B-D81E-438F-AEC9-C3FA290117C9}" type="pres">
      <dgm:prSet presAssocID="{75D9F955-B6A6-4654-8401-3E4AE70B0CD9}" presName="circ1" presStyleLbl="vennNode1" presStyleIdx="0" presStyleCnt="4"/>
      <dgm:spPr/>
      <dgm:t>
        <a:bodyPr/>
        <a:lstStyle/>
        <a:p>
          <a:endParaRPr lang="en-US"/>
        </a:p>
      </dgm:t>
    </dgm:pt>
    <dgm:pt modelId="{E989EC44-51B2-4CD5-B621-72DC20DFE63A}" type="pres">
      <dgm:prSet presAssocID="{75D9F955-B6A6-4654-8401-3E4AE70B0CD9}" presName="circ1Tx" presStyleLbl="revTx" presStyleIdx="0" presStyleCnt="0">
        <dgm:presLayoutVars>
          <dgm:chMax val="0"/>
          <dgm:chPref val="0"/>
          <dgm:bulletEnabled val="1"/>
        </dgm:presLayoutVars>
      </dgm:prSet>
      <dgm:spPr/>
      <dgm:t>
        <a:bodyPr/>
        <a:lstStyle/>
        <a:p>
          <a:endParaRPr lang="en-US"/>
        </a:p>
      </dgm:t>
    </dgm:pt>
    <dgm:pt modelId="{A5E4E43A-970E-42E5-9533-8E33F2FBC6DC}" type="pres">
      <dgm:prSet presAssocID="{933E45BC-8BDA-40FE-86D3-25DC952A2318}" presName="circ2" presStyleLbl="vennNode1" presStyleIdx="1" presStyleCnt="4"/>
      <dgm:spPr/>
      <dgm:t>
        <a:bodyPr/>
        <a:lstStyle/>
        <a:p>
          <a:endParaRPr lang="en-US"/>
        </a:p>
      </dgm:t>
    </dgm:pt>
    <dgm:pt modelId="{3621E9A9-EFAE-4AC7-8B92-958BEA92DB26}" type="pres">
      <dgm:prSet presAssocID="{933E45BC-8BDA-40FE-86D3-25DC952A2318}" presName="circ2Tx" presStyleLbl="revTx" presStyleIdx="0" presStyleCnt="0">
        <dgm:presLayoutVars>
          <dgm:chMax val="0"/>
          <dgm:chPref val="0"/>
          <dgm:bulletEnabled val="1"/>
        </dgm:presLayoutVars>
      </dgm:prSet>
      <dgm:spPr/>
      <dgm:t>
        <a:bodyPr/>
        <a:lstStyle/>
        <a:p>
          <a:endParaRPr lang="en-US"/>
        </a:p>
      </dgm:t>
    </dgm:pt>
    <dgm:pt modelId="{9E01290D-E378-4E5A-9557-7F3F2F1F935C}" type="pres">
      <dgm:prSet presAssocID="{8EEC5C85-B3FB-4478-9F8F-8028A41D4F7B}" presName="circ3" presStyleLbl="vennNode1" presStyleIdx="2" presStyleCnt="4"/>
      <dgm:spPr/>
      <dgm:t>
        <a:bodyPr/>
        <a:lstStyle/>
        <a:p>
          <a:endParaRPr lang="en-US"/>
        </a:p>
      </dgm:t>
    </dgm:pt>
    <dgm:pt modelId="{803B698F-3226-47B8-AF2F-02388C0B125B}" type="pres">
      <dgm:prSet presAssocID="{8EEC5C85-B3FB-4478-9F8F-8028A41D4F7B}" presName="circ3Tx" presStyleLbl="revTx" presStyleIdx="0" presStyleCnt="0">
        <dgm:presLayoutVars>
          <dgm:chMax val="0"/>
          <dgm:chPref val="0"/>
          <dgm:bulletEnabled val="1"/>
        </dgm:presLayoutVars>
      </dgm:prSet>
      <dgm:spPr/>
      <dgm:t>
        <a:bodyPr/>
        <a:lstStyle/>
        <a:p>
          <a:endParaRPr lang="en-US"/>
        </a:p>
      </dgm:t>
    </dgm:pt>
    <dgm:pt modelId="{6824E925-6C7F-415D-859E-59D0C0D83914}" type="pres">
      <dgm:prSet presAssocID="{E98418DA-35AD-46EB-B89F-9766A40BFCF4}" presName="circ4" presStyleLbl="vennNode1" presStyleIdx="3" presStyleCnt="4"/>
      <dgm:spPr/>
      <dgm:t>
        <a:bodyPr/>
        <a:lstStyle/>
        <a:p>
          <a:endParaRPr lang="en-US"/>
        </a:p>
      </dgm:t>
    </dgm:pt>
    <dgm:pt modelId="{25CC3555-8BA6-4D94-A227-828E4C12B0BC}" type="pres">
      <dgm:prSet presAssocID="{E98418DA-35AD-46EB-B89F-9766A40BFCF4}" presName="circ4Tx" presStyleLbl="revTx" presStyleIdx="0" presStyleCnt="0">
        <dgm:presLayoutVars>
          <dgm:chMax val="0"/>
          <dgm:chPref val="0"/>
          <dgm:bulletEnabled val="1"/>
        </dgm:presLayoutVars>
      </dgm:prSet>
      <dgm:spPr/>
      <dgm:t>
        <a:bodyPr/>
        <a:lstStyle/>
        <a:p>
          <a:endParaRPr lang="en-US"/>
        </a:p>
      </dgm:t>
    </dgm:pt>
  </dgm:ptLst>
  <dgm:cxnLst>
    <dgm:cxn modelId="{8A6B90FB-E37E-4C84-9183-7C669A2FA070}" type="presOf" srcId="{9644AD4D-CB2F-484A-8721-9574D8CB9E25}" destId="{D222174B-D81E-438F-AEC9-C3FA290117C9}" srcOrd="0" destOrd="2" presId="urn:microsoft.com/office/officeart/2005/8/layout/venn1"/>
    <dgm:cxn modelId="{1CECBC60-64FB-4DBC-AE76-B78C245ED32B}" type="presOf" srcId="{279C54BA-698C-40E2-804D-4DF2ED67BE02}" destId="{25CC3555-8BA6-4D94-A227-828E4C12B0BC}" srcOrd="1" destOrd="1" presId="urn:microsoft.com/office/officeart/2005/8/layout/venn1"/>
    <dgm:cxn modelId="{BFDD6B40-5910-40D4-AFFD-4AD9E61BE46E}" type="presOf" srcId="{0CE91C6A-2077-4DB7-BE11-38B1E67A9065}" destId="{25CC3555-8BA6-4D94-A227-828E4C12B0BC}" srcOrd="1" destOrd="2" presId="urn:microsoft.com/office/officeart/2005/8/layout/venn1"/>
    <dgm:cxn modelId="{950D1E2E-4002-42C6-9168-CA6CD65DC1F3}" type="presOf" srcId="{6DF76023-DDFC-40A2-B71D-1D04F8987BF9}" destId="{D222174B-D81E-438F-AEC9-C3FA290117C9}" srcOrd="0" destOrd="3" presId="urn:microsoft.com/office/officeart/2005/8/layout/venn1"/>
    <dgm:cxn modelId="{9123AF0E-E6B7-4658-8087-50E315425338}" srcId="{3CB2C31D-320C-42E6-B064-983ED8855B7A}" destId="{8EEC5C85-B3FB-4478-9F8F-8028A41D4F7B}" srcOrd="2" destOrd="0" parTransId="{E01D9152-165C-4EF9-AA8B-5C10D7512C64}" sibTransId="{D4DA75D5-1555-4790-84A2-1C397F65F250}"/>
    <dgm:cxn modelId="{22FC53F3-1C79-4860-88AE-923077981194}" type="presOf" srcId="{05AC36C3-EAF3-4E32-AC30-C0B864A2663E}" destId="{A5E4E43A-970E-42E5-9533-8E33F2FBC6DC}" srcOrd="1" destOrd="1" presId="urn:microsoft.com/office/officeart/2005/8/layout/venn1"/>
    <dgm:cxn modelId="{2B60CC1C-89C2-4DD6-B231-4052CD04DEE2}" srcId="{75D9F955-B6A6-4654-8401-3E4AE70B0CD9}" destId="{3D129E20-324F-449B-AD44-D82174173332}" srcOrd="0" destOrd="0" parTransId="{0394E567-0CCC-47FB-BF3D-6AC9A077A218}" sibTransId="{C91D0EF0-9CD5-4862-81AD-E76784839A1C}"/>
    <dgm:cxn modelId="{3A356327-4C64-44BC-A2FA-1EEB331BCBE2}" type="presOf" srcId="{6DF76023-DDFC-40A2-B71D-1D04F8987BF9}" destId="{E989EC44-51B2-4CD5-B621-72DC20DFE63A}" srcOrd="1" destOrd="3" presId="urn:microsoft.com/office/officeart/2005/8/layout/venn1"/>
    <dgm:cxn modelId="{2CE5A6D4-0802-49D4-8ED1-C1D79F99E156}" srcId="{75D9F955-B6A6-4654-8401-3E4AE70B0CD9}" destId="{6DF76023-DDFC-40A2-B71D-1D04F8987BF9}" srcOrd="2" destOrd="0" parTransId="{C6F2AD00-0EC2-4DF4-8DFC-3EFB40040597}" sibTransId="{62B59A6B-6B1B-416C-8841-27709F722F74}"/>
    <dgm:cxn modelId="{BA8D2114-4350-4D17-AE4A-247F7DBCB994}" type="presOf" srcId="{44C9D3D8-444B-40A6-8159-6AFD44A6DF11}" destId="{3621E9A9-EFAE-4AC7-8B92-958BEA92DB26}" srcOrd="1" destOrd="2" presId="urn:microsoft.com/office/officeart/2005/8/layout/venn1"/>
    <dgm:cxn modelId="{A60A8F29-0E99-4F47-99CE-A9915619AEAB}" type="presOf" srcId="{933E45BC-8BDA-40FE-86D3-25DC952A2318}" destId="{3621E9A9-EFAE-4AC7-8B92-958BEA92DB26}" srcOrd="0" destOrd="0" presId="urn:microsoft.com/office/officeart/2005/8/layout/venn1"/>
    <dgm:cxn modelId="{79B08637-C0B7-4713-972E-56CB7ECD9E87}" srcId="{E98418DA-35AD-46EB-B89F-9766A40BFCF4}" destId="{279C54BA-698C-40E2-804D-4DF2ED67BE02}" srcOrd="0" destOrd="0" parTransId="{A7497F50-B7D6-40A3-BAA2-9EA399BFDBCF}" sibTransId="{508C4504-45B4-40A7-B007-AF1C60C4500C}"/>
    <dgm:cxn modelId="{66FE7487-07EB-40E4-8FAD-95FCCA9273C3}" type="presOf" srcId="{C9669947-A116-45F5-912A-8B26CE1E9EF6}" destId="{9E01290D-E378-4E5A-9557-7F3F2F1F935C}" srcOrd="1" destOrd="1" presId="urn:microsoft.com/office/officeart/2005/8/layout/venn1"/>
    <dgm:cxn modelId="{63E72B70-4495-49F8-A64A-48F815656F3F}" type="presOf" srcId="{0CE91C6A-2077-4DB7-BE11-38B1E67A9065}" destId="{6824E925-6C7F-415D-859E-59D0C0D83914}" srcOrd="0" destOrd="2" presId="urn:microsoft.com/office/officeart/2005/8/layout/venn1"/>
    <dgm:cxn modelId="{4729A074-A51D-470D-89BC-E2BA672E37D0}" type="presOf" srcId="{9644AD4D-CB2F-484A-8721-9574D8CB9E25}" destId="{E989EC44-51B2-4CD5-B621-72DC20DFE63A}" srcOrd="1" destOrd="2" presId="urn:microsoft.com/office/officeart/2005/8/layout/venn1"/>
    <dgm:cxn modelId="{FFA0D31E-F7CA-4F25-9E1A-56900EE175C5}" type="presOf" srcId="{906FD063-ED0E-437C-8276-A2DC29A0F809}" destId="{6824E925-6C7F-415D-859E-59D0C0D83914}" srcOrd="0" destOrd="3" presId="urn:microsoft.com/office/officeart/2005/8/layout/venn1"/>
    <dgm:cxn modelId="{49D3DAC5-0D36-4F65-9B65-536F3F803DD2}" type="presOf" srcId="{3CB2C31D-320C-42E6-B064-983ED8855B7A}" destId="{65AB7696-AC72-4476-9E54-017B2A0AFFF5}" srcOrd="0" destOrd="0" presId="urn:microsoft.com/office/officeart/2005/8/layout/venn1"/>
    <dgm:cxn modelId="{3102B192-F009-4D38-9248-71B157B41468}" srcId="{3CB2C31D-320C-42E6-B064-983ED8855B7A}" destId="{E98418DA-35AD-46EB-B89F-9766A40BFCF4}" srcOrd="3" destOrd="0" parTransId="{20E10CEA-C7E6-4286-AE35-C91E2A0BFA5D}" sibTransId="{76B0E0DE-69E5-467B-BFC9-BD2944B1B2EE}"/>
    <dgm:cxn modelId="{79BFBB9F-6747-4920-B22C-ADCA2CCFAB76}" srcId="{8EEC5C85-B3FB-4478-9F8F-8028A41D4F7B}" destId="{C031706E-D0E0-464D-9132-E4CE4E6C8A3A}" srcOrd="1" destOrd="0" parTransId="{A98160E8-736B-4239-AC64-EB4C04F52BE4}" sibTransId="{2209E81E-90B0-457B-92CF-A50459BB3B42}"/>
    <dgm:cxn modelId="{EAD48EED-B1FB-4638-81F0-4F131EA340C3}" srcId="{3CB2C31D-320C-42E6-B064-983ED8855B7A}" destId="{75D9F955-B6A6-4654-8401-3E4AE70B0CD9}" srcOrd="0" destOrd="0" parTransId="{8A7EF07F-32B8-4DA7-B6A8-9209E39DAFD5}" sibTransId="{D5D6475F-6AC0-49E5-AE99-CD11A1919B8E}"/>
    <dgm:cxn modelId="{E9C1D3E2-78E3-4338-9309-378868C2CD29}" type="presOf" srcId="{E98418DA-35AD-46EB-B89F-9766A40BFCF4}" destId="{6824E925-6C7F-415D-859E-59D0C0D83914}" srcOrd="1" destOrd="0" presId="urn:microsoft.com/office/officeart/2005/8/layout/venn1"/>
    <dgm:cxn modelId="{12FDDD9E-A30B-40A2-9A2C-F3B3E77DC314}" type="presOf" srcId="{C031706E-D0E0-464D-9132-E4CE4E6C8A3A}" destId="{803B698F-3226-47B8-AF2F-02388C0B125B}" srcOrd="1" destOrd="2" presId="urn:microsoft.com/office/officeart/2005/8/layout/venn1"/>
    <dgm:cxn modelId="{ADD3F4AF-FF4E-4B83-AE3D-2CFE1BE1FFFF}" srcId="{8EEC5C85-B3FB-4478-9F8F-8028A41D4F7B}" destId="{DD7E8FFA-4E07-4AB1-B40F-22C364BF9307}" srcOrd="2" destOrd="0" parTransId="{2B950D91-8FFA-476F-93B3-199A7C85F98C}" sibTransId="{D109288C-0204-4560-9D5C-02AAE219E895}"/>
    <dgm:cxn modelId="{1A207781-3B37-49AF-AF1E-BD69734F7053}" type="presOf" srcId="{44C9D3D8-444B-40A6-8159-6AFD44A6DF11}" destId="{A5E4E43A-970E-42E5-9533-8E33F2FBC6DC}" srcOrd="0" destOrd="2" presId="urn:microsoft.com/office/officeart/2005/8/layout/venn1"/>
    <dgm:cxn modelId="{5132717E-E4B8-4D94-BFF1-5E6449AC69AE}" srcId="{E98418DA-35AD-46EB-B89F-9766A40BFCF4}" destId="{906FD063-ED0E-437C-8276-A2DC29A0F809}" srcOrd="2" destOrd="0" parTransId="{6AE193FF-15E5-4009-992C-58F73D59CD1A}" sibTransId="{BC3C3AA2-A052-4B64-92E4-B2875C9A2C11}"/>
    <dgm:cxn modelId="{5CB9EDD7-44BF-4942-83BE-6FF8D0BEAC41}" type="presOf" srcId="{C031706E-D0E0-464D-9132-E4CE4E6C8A3A}" destId="{9E01290D-E378-4E5A-9557-7F3F2F1F935C}" srcOrd="0" destOrd="2" presId="urn:microsoft.com/office/officeart/2005/8/layout/venn1"/>
    <dgm:cxn modelId="{D5B0283E-7494-4123-9B29-3FB6111334F4}" type="presOf" srcId="{8EEC5C85-B3FB-4478-9F8F-8028A41D4F7B}" destId="{803B698F-3226-47B8-AF2F-02388C0B125B}" srcOrd="0" destOrd="0" presId="urn:microsoft.com/office/officeart/2005/8/layout/venn1"/>
    <dgm:cxn modelId="{6728906B-0E8D-45C0-8D3B-51B1197A2D6E}" type="presOf" srcId="{906FD063-ED0E-437C-8276-A2DC29A0F809}" destId="{25CC3555-8BA6-4D94-A227-828E4C12B0BC}" srcOrd="1" destOrd="3" presId="urn:microsoft.com/office/officeart/2005/8/layout/venn1"/>
    <dgm:cxn modelId="{4F7DFD6C-8D7D-48F5-B799-596290A00517}" type="presOf" srcId="{C9669947-A116-45F5-912A-8B26CE1E9EF6}" destId="{803B698F-3226-47B8-AF2F-02388C0B125B}" srcOrd="0" destOrd="1" presId="urn:microsoft.com/office/officeart/2005/8/layout/venn1"/>
    <dgm:cxn modelId="{4A7F7232-1CC5-4E7B-8279-F3545A39FBCF}" srcId="{3CB2C31D-320C-42E6-B064-983ED8855B7A}" destId="{933E45BC-8BDA-40FE-86D3-25DC952A2318}" srcOrd="1" destOrd="0" parTransId="{5EDAC651-5BF2-4198-B282-B275F0A60813}" sibTransId="{F0DE04D7-FC18-4CDB-BA86-AA4C06682AD3}"/>
    <dgm:cxn modelId="{A88B3446-24E7-42CA-8FDA-1DFE252669EA}" type="presOf" srcId="{279C54BA-698C-40E2-804D-4DF2ED67BE02}" destId="{6824E925-6C7F-415D-859E-59D0C0D83914}" srcOrd="0" destOrd="1" presId="urn:microsoft.com/office/officeart/2005/8/layout/venn1"/>
    <dgm:cxn modelId="{0DBD6964-F4C1-4620-91A4-F643DFF63423}" srcId="{933E45BC-8BDA-40FE-86D3-25DC952A2318}" destId="{05AC36C3-EAF3-4E32-AC30-C0B864A2663E}" srcOrd="0" destOrd="0" parTransId="{BBB8CAE3-79FB-47FE-BD23-3FBAECDF11B4}" sibTransId="{E9C2982C-1E11-443C-9ACC-7D658009CA13}"/>
    <dgm:cxn modelId="{EAABA795-A0C8-4154-A4C2-06D6630FBB0D}" type="presOf" srcId="{05AC36C3-EAF3-4E32-AC30-C0B864A2663E}" destId="{3621E9A9-EFAE-4AC7-8B92-958BEA92DB26}" srcOrd="0" destOrd="1" presId="urn:microsoft.com/office/officeart/2005/8/layout/venn1"/>
    <dgm:cxn modelId="{070D51A4-D35B-4461-86EA-19C1F11A06B0}" type="presOf" srcId="{75D9F955-B6A6-4654-8401-3E4AE70B0CD9}" destId="{E989EC44-51B2-4CD5-B621-72DC20DFE63A}" srcOrd="0" destOrd="0" presId="urn:microsoft.com/office/officeart/2005/8/layout/venn1"/>
    <dgm:cxn modelId="{402A8EB8-30F3-4D14-BF85-5A8E8251E16F}" type="presOf" srcId="{8EEC5C85-B3FB-4478-9F8F-8028A41D4F7B}" destId="{9E01290D-E378-4E5A-9557-7F3F2F1F935C}" srcOrd="1" destOrd="0" presId="urn:microsoft.com/office/officeart/2005/8/layout/venn1"/>
    <dgm:cxn modelId="{3A02729D-C840-4119-A282-86F1934D646A}" type="presOf" srcId="{3D129E20-324F-449B-AD44-D82174173332}" destId="{D222174B-D81E-438F-AEC9-C3FA290117C9}" srcOrd="1" destOrd="1" presId="urn:microsoft.com/office/officeart/2005/8/layout/venn1"/>
    <dgm:cxn modelId="{AD24C570-2579-4780-B88F-5DBFFE63630E}" srcId="{933E45BC-8BDA-40FE-86D3-25DC952A2318}" destId="{44C9D3D8-444B-40A6-8159-6AFD44A6DF11}" srcOrd="1" destOrd="0" parTransId="{E52E838D-6F0A-4BF0-9D48-0D830B5F0D9D}" sibTransId="{254624B3-5D6B-4C77-88F1-AD1F9EB549BC}"/>
    <dgm:cxn modelId="{EF5D2D16-F11D-477F-8CBF-A8DB48161ADD}" srcId="{8EEC5C85-B3FB-4478-9F8F-8028A41D4F7B}" destId="{C9669947-A116-45F5-912A-8B26CE1E9EF6}" srcOrd="0" destOrd="0" parTransId="{F1FDA364-3544-4716-BD93-1AD6C766F607}" sibTransId="{E1FEF362-7736-4838-A205-F32C29A7B986}"/>
    <dgm:cxn modelId="{473BA98A-BABB-40F8-BDAE-5A2BDA51B551}" type="presOf" srcId="{DD7E8FFA-4E07-4AB1-B40F-22C364BF9307}" destId="{9E01290D-E378-4E5A-9557-7F3F2F1F935C}" srcOrd="0" destOrd="3" presId="urn:microsoft.com/office/officeart/2005/8/layout/venn1"/>
    <dgm:cxn modelId="{F562629C-DDBB-4CE5-A19E-DC39B0E97C38}" srcId="{E98418DA-35AD-46EB-B89F-9766A40BFCF4}" destId="{0CE91C6A-2077-4DB7-BE11-38B1E67A9065}" srcOrd="1" destOrd="0" parTransId="{C2770DD9-1C01-4026-8F77-DC14F2DF5CC0}" sibTransId="{029EF648-A16B-4098-83F3-5C3E43F42CF8}"/>
    <dgm:cxn modelId="{E1662135-44BD-4FA0-889B-0F2875275296}" type="presOf" srcId="{89A1F94B-5513-4115-843F-D90B179C84B3}" destId="{3621E9A9-EFAE-4AC7-8B92-958BEA92DB26}" srcOrd="1" destOrd="3" presId="urn:microsoft.com/office/officeart/2005/8/layout/venn1"/>
    <dgm:cxn modelId="{1CEAE8FE-91CC-47DB-BEB8-5490523FE392}" srcId="{75D9F955-B6A6-4654-8401-3E4AE70B0CD9}" destId="{9644AD4D-CB2F-484A-8721-9574D8CB9E25}" srcOrd="1" destOrd="0" parTransId="{61D8BA95-DED2-4D92-9329-CFC9561B3F1A}" sibTransId="{CEDFF82D-D45B-4E79-B2A6-A8AB791E16B7}"/>
    <dgm:cxn modelId="{0C3C5168-1BB9-4795-877B-496DDEA2EFDA}" srcId="{933E45BC-8BDA-40FE-86D3-25DC952A2318}" destId="{89A1F94B-5513-4115-843F-D90B179C84B3}" srcOrd="2" destOrd="0" parTransId="{169451AF-6759-4962-80C4-073B2FF27D54}" sibTransId="{8D4A58EE-1332-433B-8101-ACF8C96F742A}"/>
    <dgm:cxn modelId="{04F0BC2C-108A-48DF-940D-014CFFC65F87}" type="presOf" srcId="{89A1F94B-5513-4115-843F-D90B179C84B3}" destId="{A5E4E43A-970E-42E5-9533-8E33F2FBC6DC}" srcOrd="0" destOrd="3" presId="urn:microsoft.com/office/officeart/2005/8/layout/venn1"/>
    <dgm:cxn modelId="{05DC6CE0-AACE-4275-8062-BFF97DCE1F5E}" type="presOf" srcId="{75D9F955-B6A6-4654-8401-3E4AE70B0CD9}" destId="{D222174B-D81E-438F-AEC9-C3FA290117C9}" srcOrd="1" destOrd="0" presId="urn:microsoft.com/office/officeart/2005/8/layout/venn1"/>
    <dgm:cxn modelId="{D26E6339-2DB4-47ED-AD59-24D3BCA6EA83}" type="presOf" srcId="{933E45BC-8BDA-40FE-86D3-25DC952A2318}" destId="{A5E4E43A-970E-42E5-9533-8E33F2FBC6DC}" srcOrd="1" destOrd="0" presId="urn:microsoft.com/office/officeart/2005/8/layout/venn1"/>
    <dgm:cxn modelId="{58D25609-3FE7-4EBD-AC8C-B6A4483EDE1F}" type="presOf" srcId="{E98418DA-35AD-46EB-B89F-9766A40BFCF4}" destId="{25CC3555-8BA6-4D94-A227-828E4C12B0BC}" srcOrd="0" destOrd="0" presId="urn:microsoft.com/office/officeart/2005/8/layout/venn1"/>
    <dgm:cxn modelId="{F8B83906-BD00-4E58-A3B0-88ECF4860E38}" type="presOf" srcId="{3D129E20-324F-449B-AD44-D82174173332}" destId="{E989EC44-51B2-4CD5-B621-72DC20DFE63A}" srcOrd="0" destOrd="1" presId="urn:microsoft.com/office/officeart/2005/8/layout/venn1"/>
    <dgm:cxn modelId="{BB4D882B-3789-4948-9004-ED188BC6605F}" type="presOf" srcId="{DD7E8FFA-4E07-4AB1-B40F-22C364BF9307}" destId="{803B698F-3226-47B8-AF2F-02388C0B125B}" srcOrd="1" destOrd="3" presId="urn:microsoft.com/office/officeart/2005/8/layout/venn1"/>
    <dgm:cxn modelId="{50A836FB-4B4F-4D49-B80E-4CEF86FFDCF2}" type="presParOf" srcId="{65AB7696-AC72-4476-9E54-017B2A0AFFF5}" destId="{D222174B-D81E-438F-AEC9-C3FA290117C9}" srcOrd="0" destOrd="0" presId="urn:microsoft.com/office/officeart/2005/8/layout/venn1"/>
    <dgm:cxn modelId="{FB0A5E89-CAE9-4EBC-B8AB-294C0EDFDFF0}" type="presParOf" srcId="{65AB7696-AC72-4476-9E54-017B2A0AFFF5}" destId="{E989EC44-51B2-4CD5-B621-72DC20DFE63A}" srcOrd="1" destOrd="0" presId="urn:microsoft.com/office/officeart/2005/8/layout/venn1"/>
    <dgm:cxn modelId="{D96B9751-7EBB-4732-A791-9E09AF40FF3D}" type="presParOf" srcId="{65AB7696-AC72-4476-9E54-017B2A0AFFF5}" destId="{A5E4E43A-970E-42E5-9533-8E33F2FBC6DC}" srcOrd="2" destOrd="0" presId="urn:microsoft.com/office/officeart/2005/8/layout/venn1"/>
    <dgm:cxn modelId="{12A00500-ADE1-40F6-9092-05F81260B063}" type="presParOf" srcId="{65AB7696-AC72-4476-9E54-017B2A0AFFF5}" destId="{3621E9A9-EFAE-4AC7-8B92-958BEA92DB26}" srcOrd="3" destOrd="0" presId="urn:microsoft.com/office/officeart/2005/8/layout/venn1"/>
    <dgm:cxn modelId="{BCEA0EDA-3F60-4902-BF6C-8EF4B795800F}" type="presParOf" srcId="{65AB7696-AC72-4476-9E54-017B2A0AFFF5}" destId="{9E01290D-E378-4E5A-9557-7F3F2F1F935C}" srcOrd="4" destOrd="0" presId="urn:microsoft.com/office/officeart/2005/8/layout/venn1"/>
    <dgm:cxn modelId="{8971AAA3-1EF1-4717-85BD-89000909E202}" type="presParOf" srcId="{65AB7696-AC72-4476-9E54-017B2A0AFFF5}" destId="{803B698F-3226-47B8-AF2F-02388C0B125B}" srcOrd="5" destOrd="0" presId="urn:microsoft.com/office/officeart/2005/8/layout/venn1"/>
    <dgm:cxn modelId="{5BAABDCD-9E8B-4BD6-A70B-487EE51AB140}" type="presParOf" srcId="{65AB7696-AC72-4476-9E54-017B2A0AFFF5}" destId="{6824E925-6C7F-415D-859E-59D0C0D83914}" srcOrd="6" destOrd="0" presId="urn:microsoft.com/office/officeart/2005/8/layout/venn1"/>
    <dgm:cxn modelId="{E3367F27-4814-4904-B6CF-2D50779F4D32}" type="presParOf" srcId="{65AB7696-AC72-4476-9E54-017B2A0AFFF5}" destId="{25CC3555-8BA6-4D94-A227-828E4C12B0BC}"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47EA94-0FD6-48C0-B0AF-70C94D011084}" type="doc">
      <dgm:prSet loTypeId="urn:microsoft.com/office/officeart/2005/8/layout/pyramid2" loCatId="pyramid" qsTypeId="urn:microsoft.com/office/officeart/2005/8/quickstyle/simple1" qsCatId="simple" csTypeId="urn:microsoft.com/office/officeart/2005/8/colors/accent2_4" csCatId="accent2" phldr="1"/>
      <dgm:spPr/>
    </dgm:pt>
    <dgm:pt modelId="{07415E84-461D-4B6F-BDE3-991EC54C9CFC}">
      <dgm:prSet phldrT="[Text]"/>
      <dgm:spPr/>
      <dgm:t>
        <a:bodyPr/>
        <a:lstStyle/>
        <a:p>
          <a:r>
            <a:rPr lang="en-US" dirty="0" smtClean="0"/>
            <a:t>Reference Documents:</a:t>
          </a:r>
          <a:endParaRPr lang="en-US" dirty="0"/>
        </a:p>
      </dgm:t>
    </dgm:pt>
    <dgm:pt modelId="{18C466E8-B2A5-4BA8-974F-A43813D0A0D0}" type="parTrans" cxnId="{5AB39A4C-19DB-4085-B802-C3A0DE0BFAB4}">
      <dgm:prSet/>
      <dgm:spPr/>
      <dgm:t>
        <a:bodyPr/>
        <a:lstStyle/>
        <a:p>
          <a:endParaRPr lang="en-US"/>
        </a:p>
      </dgm:t>
    </dgm:pt>
    <dgm:pt modelId="{3FD87BC8-E213-4548-A0EA-945F608249ED}" type="sibTrans" cxnId="{5AB39A4C-19DB-4085-B802-C3A0DE0BFAB4}">
      <dgm:prSet/>
      <dgm:spPr/>
      <dgm:t>
        <a:bodyPr/>
        <a:lstStyle/>
        <a:p>
          <a:endParaRPr lang="en-US"/>
        </a:p>
      </dgm:t>
    </dgm:pt>
    <dgm:pt modelId="{E4A79FE2-7287-4F52-B8DC-3DBEFEAA303A}">
      <dgm:prSet phldrT="[Text]"/>
      <dgm:spPr/>
      <dgm:t>
        <a:bodyPr/>
        <a:lstStyle/>
        <a:p>
          <a:r>
            <a:rPr lang="en-US" smtClean="0"/>
            <a:t>VPRA </a:t>
          </a:r>
          <a:r>
            <a:rPr lang="en-US" dirty="0" smtClean="0"/>
            <a:t>Employee Manual</a:t>
          </a:r>
          <a:endParaRPr lang="en-US" dirty="0"/>
        </a:p>
      </dgm:t>
    </dgm:pt>
    <dgm:pt modelId="{30DF6A76-B6CC-4D9A-BDF9-EEF6E6F36116}" type="parTrans" cxnId="{A949A793-583F-421D-B64D-3D42ED9246DE}">
      <dgm:prSet/>
      <dgm:spPr/>
      <dgm:t>
        <a:bodyPr/>
        <a:lstStyle/>
        <a:p>
          <a:endParaRPr lang="en-US"/>
        </a:p>
      </dgm:t>
    </dgm:pt>
    <dgm:pt modelId="{AAA3F7D4-C19E-44CD-81EE-FC79B593422D}" type="sibTrans" cxnId="{A949A793-583F-421D-B64D-3D42ED9246DE}">
      <dgm:prSet/>
      <dgm:spPr/>
      <dgm:t>
        <a:bodyPr/>
        <a:lstStyle/>
        <a:p>
          <a:endParaRPr lang="en-US"/>
        </a:p>
      </dgm:t>
    </dgm:pt>
    <dgm:pt modelId="{011717A8-C06A-4F5B-9201-381B9A8094D5}">
      <dgm:prSet phldrT="[Text]"/>
      <dgm:spPr/>
      <dgm:t>
        <a:bodyPr/>
        <a:lstStyle/>
        <a:p>
          <a:r>
            <a:rPr lang="en-US" dirty="0" smtClean="0"/>
            <a:t>VPA | DHRM | VA 529</a:t>
          </a:r>
          <a:endParaRPr lang="en-US" dirty="0"/>
        </a:p>
      </dgm:t>
    </dgm:pt>
    <dgm:pt modelId="{6A2CA917-2BAB-4CD1-8199-0117576A8D56}" type="parTrans" cxnId="{E9B66E1B-3C5C-4A1F-97D3-ECB7081D445B}">
      <dgm:prSet/>
      <dgm:spPr/>
      <dgm:t>
        <a:bodyPr/>
        <a:lstStyle/>
        <a:p>
          <a:endParaRPr lang="en-US"/>
        </a:p>
      </dgm:t>
    </dgm:pt>
    <dgm:pt modelId="{C4C3488E-A19D-46D1-BE41-7244C75DCDEC}" type="sibTrans" cxnId="{E9B66E1B-3C5C-4A1F-97D3-ECB7081D445B}">
      <dgm:prSet/>
      <dgm:spPr/>
      <dgm:t>
        <a:bodyPr/>
        <a:lstStyle/>
        <a:p>
          <a:endParaRPr lang="en-US"/>
        </a:p>
      </dgm:t>
    </dgm:pt>
    <dgm:pt modelId="{3998DDF4-6582-44F1-A694-0E2DBD1FE10A}">
      <dgm:prSet phldrT="[Text]"/>
      <dgm:spPr/>
      <dgm:t>
        <a:bodyPr/>
        <a:lstStyle/>
        <a:p>
          <a:r>
            <a:rPr lang="en-US" dirty="0" smtClean="0"/>
            <a:t>Consultation:</a:t>
          </a:r>
          <a:endParaRPr lang="en-US" dirty="0"/>
        </a:p>
      </dgm:t>
    </dgm:pt>
    <dgm:pt modelId="{362E36BD-42D8-487D-820F-44CDB59103B2}" type="parTrans" cxnId="{BE4C00DA-418C-48A7-A5BB-F6D7F4D0F3E0}">
      <dgm:prSet/>
      <dgm:spPr/>
      <dgm:t>
        <a:bodyPr/>
        <a:lstStyle/>
        <a:p>
          <a:endParaRPr lang="en-US"/>
        </a:p>
      </dgm:t>
    </dgm:pt>
    <dgm:pt modelId="{63255AED-5CD3-4248-9EEA-7647DEF82333}" type="sibTrans" cxnId="{BE4C00DA-418C-48A7-A5BB-F6D7F4D0F3E0}">
      <dgm:prSet/>
      <dgm:spPr/>
      <dgm:t>
        <a:bodyPr/>
        <a:lstStyle/>
        <a:p>
          <a:endParaRPr lang="en-US"/>
        </a:p>
      </dgm:t>
    </dgm:pt>
    <dgm:pt modelId="{9E729C1A-FF62-4AF3-AF0B-8E6EBAA72C1A}">
      <dgm:prSet phldrT="[Text]"/>
      <dgm:spPr/>
      <dgm:t>
        <a:bodyPr/>
        <a:lstStyle/>
        <a:p>
          <a:r>
            <a:rPr lang="en-US" dirty="0" smtClean="0"/>
            <a:t>OAG | VDOT | DHRM</a:t>
          </a:r>
          <a:endParaRPr lang="en-US" dirty="0"/>
        </a:p>
      </dgm:t>
    </dgm:pt>
    <dgm:pt modelId="{24EB25A4-B33E-4F08-9C8B-F6EB2C5C78CE}" type="parTrans" cxnId="{06D837DC-F596-44A9-9D8B-6F0AA9052AF6}">
      <dgm:prSet/>
      <dgm:spPr/>
      <dgm:t>
        <a:bodyPr/>
        <a:lstStyle/>
        <a:p>
          <a:endParaRPr lang="en-US"/>
        </a:p>
      </dgm:t>
    </dgm:pt>
    <dgm:pt modelId="{AAFD547D-F4B6-4D82-A50E-D8E6CA3CF513}" type="sibTrans" cxnId="{06D837DC-F596-44A9-9D8B-6F0AA9052AF6}">
      <dgm:prSet/>
      <dgm:spPr/>
      <dgm:t>
        <a:bodyPr/>
        <a:lstStyle/>
        <a:p>
          <a:endParaRPr lang="en-US"/>
        </a:p>
      </dgm:t>
    </dgm:pt>
    <dgm:pt modelId="{5E123409-D002-4E8C-9AED-3A1CDDD1A6AD}">
      <dgm:prSet phldrT="[Text]"/>
      <dgm:spPr/>
      <dgm:t>
        <a:bodyPr/>
        <a:lstStyle/>
        <a:p>
          <a:r>
            <a:rPr lang="en-US" dirty="0" smtClean="0"/>
            <a:t>Result:</a:t>
          </a:r>
          <a:endParaRPr lang="en-US" dirty="0"/>
        </a:p>
      </dgm:t>
    </dgm:pt>
    <dgm:pt modelId="{9D15A892-23A2-492D-991F-7DED570193CB}" type="parTrans" cxnId="{DEFC0497-4BF6-4AFA-9A8C-20CC8FC1FC0C}">
      <dgm:prSet/>
      <dgm:spPr/>
      <dgm:t>
        <a:bodyPr/>
        <a:lstStyle/>
        <a:p>
          <a:endParaRPr lang="en-US"/>
        </a:p>
      </dgm:t>
    </dgm:pt>
    <dgm:pt modelId="{AE89618C-ED74-474E-BFB4-CFA0FD22043C}" type="sibTrans" cxnId="{DEFC0497-4BF6-4AFA-9A8C-20CC8FC1FC0C}">
      <dgm:prSet/>
      <dgm:spPr/>
      <dgm:t>
        <a:bodyPr/>
        <a:lstStyle/>
        <a:p>
          <a:endParaRPr lang="en-US"/>
        </a:p>
      </dgm:t>
    </dgm:pt>
    <dgm:pt modelId="{69AE6B95-595A-4348-8D8D-BBFB04963D44}" type="pres">
      <dgm:prSet presAssocID="{8B47EA94-0FD6-48C0-B0AF-70C94D011084}" presName="compositeShape" presStyleCnt="0">
        <dgm:presLayoutVars>
          <dgm:dir/>
          <dgm:resizeHandles/>
        </dgm:presLayoutVars>
      </dgm:prSet>
      <dgm:spPr/>
    </dgm:pt>
    <dgm:pt modelId="{25677FF2-49AF-4B7B-A006-7ABCAD68E769}" type="pres">
      <dgm:prSet presAssocID="{8B47EA94-0FD6-48C0-B0AF-70C94D011084}" presName="pyramid" presStyleLbl="node1" presStyleIdx="0" presStyleCnt="1" custAng="10800000"/>
      <dgm:spPr/>
    </dgm:pt>
    <dgm:pt modelId="{555F1019-E4FA-4570-98E7-F91B27A1730B}" type="pres">
      <dgm:prSet presAssocID="{8B47EA94-0FD6-48C0-B0AF-70C94D011084}" presName="theList" presStyleCnt="0"/>
      <dgm:spPr/>
    </dgm:pt>
    <dgm:pt modelId="{A125235D-8124-458D-8111-6566A4552983}" type="pres">
      <dgm:prSet presAssocID="{07415E84-461D-4B6F-BDE3-991EC54C9CFC}" presName="aNode" presStyleLbl="fgAcc1" presStyleIdx="0" presStyleCnt="3">
        <dgm:presLayoutVars>
          <dgm:bulletEnabled val="1"/>
        </dgm:presLayoutVars>
      </dgm:prSet>
      <dgm:spPr/>
      <dgm:t>
        <a:bodyPr/>
        <a:lstStyle/>
        <a:p>
          <a:endParaRPr lang="en-US"/>
        </a:p>
      </dgm:t>
    </dgm:pt>
    <dgm:pt modelId="{D213D32A-4D30-4EC9-9717-C22C789E5F52}" type="pres">
      <dgm:prSet presAssocID="{07415E84-461D-4B6F-BDE3-991EC54C9CFC}" presName="aSpace" presStyleCnt="0"/>
      <dgm:spPr/>
    </dgm:pt>
    <dgm:pt modelId="{82EC278D-640A-4969-9412-C8C28589CB32}" type="pres">
      <dgm:prSet presAssocID="{3998DDF4-6582-44F1-A694-0E2DBD1FE10A}" presName="aNode" presStyleLbl="fgAcc1" presStyleIdx="1" presStyleCnt="3">
        <dgm:presLayoutVars>
          <dgm:bulletEnabled val="1"/>
        </dgm:presLayoutVars>
      </dgm:prSet>
      <dgm:spPr/>
      <dgm:t>
        <a:bodyPr/>
        <a:lstStyle/>
        <a:p>
          <a:endParaRPr lang="en-US"/>
        </a:p>
      </dgm:t>
    </dgm:pt>
    <dgm:pt modelId="{420453D7-EC8F-48C2-8384-02EBFB031726}" type="pres">
      <dgm:prSet presAssocID="{3998DDF4-6582-44F1-A694-0E2DBD1FE10A}" presName="aSpace" presStyleCnt="0"/>
      <dgm:spPr/>
    </dgm:pt>
    <dgm:pt modelId="{B93755E9-3CB5-4683-8315-EEDBD3931C08}" type="pres">
      <dgm:prSet presAssocID="{5E123409-D002-4E8C-9AED-3A1CDDD1A6AD}" presName="aNode" presStyleLbl="fgAcc1" presStyleIdx="2" presStyleCnt="3">
        <dgm:presLayoutVars>
          <dgm:bulletEnabled val="1"/>
        </dgm:presLayoutVars>
      </dgm:prSet>
      <dgm:spPr/>
      <dgm:t>
        <a:bodyPr/>
        <a:lstStyle/>
        <a:p>
          <a:endParaRPr lang="en-US"/>
        </a:p>
      </dgm:t>
    </dgm:pt>
    <dgm:pt modelId="{8A64E7A2-26DA-41B2-B0FE-894BF15CD8ED}" type="pres">
      <dgm:prSet presAssocID="{5E123409-D002-4E8C-9AED-3A1CDDD1A6AD}" presName="aSpace" presStyleCnt="0"/>
      <dgm:spPr/>
    </dgm:pt>
  </dgm:ptLst>
  <dgm:cxnLst>
    <dgm:cxn modelId="{A949A793-583F-421D-B64D-3D42ED9246DE}" srcId="{5E123409-D002-4E8C-9AED-3A1CDDD1A6AD}" destId="{E4A79FE2-7287-4F52-B8DC-3DBEFEAA303A}" srcOrd="0" destOrd="0" parTransId="{30DF6A76-B6CC-4D9A-BDF9-EEF6E6F36116}" sibTransId="{AAA3F7D4-C19E-44CD-81EE-FC79B593422D}"/>
    <dgm:cxn modelId="{E9B66E1B-3C5C-4A1F-97D3-ECB7081D445B}" srcId="{07415E84-461D-4B6F-BDE3-991EC54C9CFC}" destId="{011717A8-C06A-4F5B-9201-381B9A8094D5}" srcOrd="0" destOrd="0" parTransId="{6A2CA917-2BAB-4CD1-8199-0117576A8D56}" sibTransId="{C4C3488E-A19D-46D1-BE41-7244C75DCDEC}"/>
    <dgm:cxn modelId="{C1CF15A2-B365-4169-8D6E-A92DB11B0CFA}" type="presOf" srcId="{5E123409-D002-4E8C-9AED-3A1CDDD1A6AD}" destId="{B93755E9-3CB5-4683-8315-EEDBD3931C08}" srcOrd="0" destOrd="0" presId="urn:microsoft.com/office/officeart/2005/8/layout/pyramid2"/>
    <dgm:cxn modelId="{47D9B0EC-09EB-4231-932B-BB8D1072728B}" type="presOf" srcId="{011717A8-C06A-4F5B-9201-381B9A8094D5}" destId="{A125235D-8124-458D-8111-6566A4552983}" srcOrd="0" destOrd="1" presId="urn:microsoft.com/office/officeart/2005/8/layout/pyramid2"/>
    <dgm:cxn modelId="{74C4959F-AA6C-4B7C-8213-89268D7FB9AC}" type="presOf" srcId="{E4A79FE2-7287-4F52-B8DC-3DBEFEAA303A}" destId="{B93755E9-3CB5-4683-8315-EEDBD3931C08}" srcOrd="0" destOrd="1" presId="urn:microsoft.com/office/officeart/2005/8/layout/pyramid2"/>
    <dgm:cxn modelId="{DEFC0497-4BF6-4AFA-9A8C-20CC8FC1FC0C}" srcId="{8B47EA94-0FD6-48C0-B0AF-70C94D011084}" destId="{5E123409-D002-4E8C-9AED-3A1CDDD1A6AD}" srcOrd="2" destOrd="0" parTransId="{9D15A892-23A2-492D-991F-7DED570193CB}" sibTransId="{AE89618C-ED74-474E-BFB4-CFA0FD22043C}"/>
    <dgm:cxn modelId="{96CC5715-E534-4295-97FC-7F0D8DC198B8}" type="presOf" srcId="{8B47EA94-0FD6-48C0-B0AF-70C94D011084}" destId="{69AE6B95-595A-4348-8D8D-BBFB04963D44}" srcOrd="0" destOrd="0" presId="urn:microsoft.com/office/officeart/2005/8/layout/pyramid2"/>
    <dgm:cxn modelId="{5AB39A4C-19DB-4085-B802-C3A0DE0BFAB4}" srcId="{8B47EA94-0FD6-48C0-B0AF-70C94D011084}" destId="{07415E84-461D-4B6F-BDE3-991EC54C9CFC}" srcOrd="0" destOrd="0" parTransId="{18C466E8-B2A5-4BA8-974F-A43813D0A0D0}" sibTransId="{3FD87BC8-E213-4548-A0EA-945F608249ED}"/>
    <dgm:cxn modelId="{06D837DC-F596-44A9-9D8B-6F0AA9052AF6}" srcId="{3998DDF4-6582-44F1-A694-0E2DBD1FE10A}" destId="{9E729C1A-FF62-4AF3-AF0B-8E6EBAA72C1A}" srcOrd="0" destOrd="0" parTransId="{24EB25A4-B33E-4F08-9C8B-F6EB2C5C78CE}" sibTransId="{AAFD547D-F4B6-4D82-A50E-D8E6CA3CF513}"/>
    <dgm:cxn modelId="{BE4C00DA-418C-48A7-A5BB-F6D7F4D0F3E0}" srcId="{8B47EA94-0FD6-48C0-B0AF-70C94D011084}" destId="{3998DDF4-6582-44F1-A694-0E2DBD1FE10A}" srcOrd="1" destOrd="0" parTransId="{362E36BD-42D8-487D-820F-44CDB59103B2}" sibTransId="{63255AED-5CD3-4248-9EEA-7647DEF82333}"/>
    <dgm:cxn modelId="{FB253A50-AC12-46DE-84EA-FBBB52A1A37F}" type="presOf" srcId="{9E729C1A-FF62-4AF3-AF0B-8E6EBAA72C1A}" destId="{82EC278D-640A-4969-9412-C8C28589CB32}" srcOrd="0" destOrd="1" presId="urn:microsoft.com/office/officeart/2005/8/layout/pyramid2"/>
    <dgm:cxn modelId="{59A181C2-426B-4941-82E5-B9B1A19000FD}" type="presOf" srcId="{3998DDF4-6582-44F1-A694-0E2DBD1FE10A}" destId="{82EC278D-640A-4969-9412-C8C28589CB32}" srcOrd="0" destOrd="0" presId="urn:microsoft.com/office/officeart/2005/8/layout/pyramid2"/>
    <dgm:cxn modelId="{A47729E5-ED18-416B-BB15-0C2E492D3BA9}" type="presOf" srcId="{07415E84-461D-4B6F-BDE3-991EC54C9CFC}" destId="{A125235D-8124-458D-8111-6566A4552983}" srcOrd="0" destOrd="0" presId="urn:microsoft.com/office/officeart/2005/8/layout/pyramid2"/>
    <dgm:cxn modelId="{99991E64-E868-4441-9B66-1BB1FB097794}" type="presParOf" srcId="{69AE6B95-595A-4348-8D8D-BBFB04963D44}" destId="{25677FF2-49AF-4B7B-A006-7ABCAD68E769}" srcOrd="0" destOrd="0" presId="urn:microsoft.com/office/officeart/2005/8/layout/pyramid2"/>
    <dgm:cxn modelId="{2A05EC6A-A30A-4E6E-B476-05178EB30429}" type="presParOf" srcId="{69AE6B95-595A-4348-8D8D-BBFB04963D44}" destId="{555F1019-E4FA-4570-98E7-F91B27A1730B}" srcOrd="1" destOrd="0" presId="urn:microsoft.com/office/officeart/2005/8/layout/pyramid2"/>
    <dgm:cxn modelId="{A2EA63B7-302F-45BA-885F-F08DCB4E4B4B}" type="presParOf" srcId="{555F1019-E4FA-4570-98E7-F91B27A1730B}" destId="{A125235D-8124-458D-8111-6566A4552983}" srcOrd="0" destOrd="0" presId="urn:microsoft.com/office/officeart/2005/8/layout/pyramid2"/>
    <dgm:cxn modelId="{ECC84CDB-54FE-4F5D-9E44-5DFD8B932317}" type="presParOf" srcId="{555F1019-E4FA-4570-98E7-F91B27A1730B}" destId="{D213D32A-4D30-4EC9-9717-C22C789E5F52}" srcOrd="1" destOrd="0" presId="urn:microsoft.com/office/officeart/2005/8/layout/pyramid2"/>
    <dgm:cxn modelId="{CC30717A-BEBF-4802-9F3A-AA3A1E0A057E}" type="presParOf" srcId="{555F1019-E4FA-4570-98E7-F91B27A1730B}" destId="{82EC278D-640A-4969-9412-C8C28589CB32}" srcOrd="2" destOrd="0" presId="urn:microsoft.com/office/officeart/2005/8/layout/pyramid2"/>
    <dgm:cxn modelId="{FFB5F264-6EC5-4C1A-A2B6-21F51C587173}" type="presParOf" srcId="{555F1019-E4FA-4570-98E7-F91B27A1730B}" destId="{420453D7-EC8F-48C2-8384-02EBFB031726}" srcOrd="3" destOrd="0" presId="urn:microsoft.com/office/officeart/2005/8/layout/pyramid2"/>
    <dgm:cxn modelId="{94D29F2B-6E86-4489-94A2-552E08810887}" type="presParOf" srcId="{555F1019-E4FA-4570-98E7-F91B27A1730B}" destId="{B93755E9-3CB5-4683-8315-EEDBD3931C08}" srcOrd="4" destOrd="0" presId="urn:microsoft.com/office/officeart/2005/8/layout/pyramid2"/>
    <dgm:cxn modelId="{C3D98F41-6716-4FDF-9885-A397D5E6F28A}" type="presParOf" srcId="{555F1019-E4FA-4570-98E7-F91B27A1730B}" destId="{8A64E7A2-26DA-41B2-B0FE-894BF15CD8E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47EA94-0FD6-48C0-B0AF-70C94D011084}" type="doc">
      <dgm:prSet loTypeId="urn:microsoft.com/office/officeart/2005/8/layout/hierarchy3" loCatId="list" qsTypeId="urn:microsoft.com/office/officeart/2005/8/quickstyle/simple1" qsCatId="simple" csTypeId="urn:microsoft.com/office/officeart/2005/8/colors/accent2_1" csCatId="accent2" phldr="1"/>
      <dgm:spPr/>
    </dgm:pt>
    <dgm:pt modelId="{FE22123B-5441-45EC-8D84-D36A99FD8228}">
      <dgm:prSet/>
      <dgm:spPr/>
      <dgm:t>
        <a:bodyPr/>
        <a:lstStyle/>
        <a:p>
          <a:r>
            <a:rPr lang="en-US" dirty="0" smtClean="0"/>
            <a:t>Compensation</a:t>
          </a:r>
          <a:endParaRPr lang="en-US" dirty="0"/>
        </a:p>
      </dgm:t>
    </dgm:pt>
    <dgm:pt modelId="{BAE6CC3A-A1BB-41BE-BE21-1859E025F249}" type="parTrans" cxnId="{3219FB21-B5FD-43B8-BF19-AB4203D7D4A4}">
      <dgm:prSet/>
      <dgm:spPr/>
      <dgm:t>
        <a:bodyPr/>
        <a:lstStyle/>
        <a:p>
          <a:endParaRPr lang="en-US"/>
        </a:p>
      </dgm:t>
    </dgm:pt>
    <dgm:pt modelId="{9D132F66-8D36-4CC0-A7EE-D7F97D9C6E35}" type="sibTrans" cxnId="{3219FB21-B5FD-43B8-BF19-AB4203D7D4A4}">
      <dgm:prSet/>
      <dgm:spPr/>
      <dgm:t>
        <a:bodyPr/>
        <a:lstStyle/>
        <a:p>
          <a:endParaRPr lang="en-US"/>
        </a:p>
      </dgm:t>
    </dgm:pt>
    <dgm:pt modelId="{5D989A77-5404-4771-8A08-C7D496753141}">
      <dgm:prSet/>
      <dgm:spPr/>
      <dgm:t>
        <a:bodyPr/>
        <a:lstStyle/>
        <a:p>
          <a:r>
            <a:rPr lang="en-US" dirty="0" smtClean="0"/>
            <a:t>Benefits</a:t>
          </a:r>
          <a:endParaRPr lang="en-US" dirty="0"/>
        </a:p>
      </dgm:t>
    </dgm:pt>
    <dgm:pt modelId="{AFAFFE21-C216-4475-B883-AA9102FC9332}" type="parTrans" cxnId="{37C26D60-02B4-49D2-A988-5BD2A2F08CF4}">
      <dgm:prSet/>
      <dgm:spPr/>
      <dgm:t>
        <a:bodyPr/>
        <a:lstStyle/>
        <a:p>
          <a:endParaRPr lang="en-US"/>
        </a:p>
      </dgm:t>
    </dgm:pt>
    <dgm:pt modelId="{B842E3C9-F55A-4B15-8235-0250BF0BD52A}" type="sibTrans" cxnId="{37C26D60-02B4-49D2-A988-5BD2A2F08CF4}">
      <dgm:prSet/>
      <dgm:spPr/>
      <dgm:t>
        <a:bodyPr/>
        <a:lstStyle/>
        <a:p>
          <a:endParaRPr lang="en-US"/>
        </a:p>
      </dgm:t>
    </dgm:pt>
    <dgm:pt modelId="{16B495AA-D788-4ECF-A87A-EE2C4B6CF4D9}">
      <dgm:prSet/>
      <dgm:spPr/>
      <dgm:t>
        <a:bodyPr/>
        <a:lstStyle/>
        <a:p>
          <a:r>
            <a:rPr lang="en-US" dirty="0" smtClean="0"/>
            <a:t>Employee Relations</a:t>
          </a:r>
          <a:endParaRPr lang="en-US" dirty="0"/>
        </a:p>
      </dgm:t>
    </dgm:pt>
    <dgm:pt modelId="{1AF42608-4763-4EC7-8817-A15B089D9F1E}" type="parTrans" cxnId="{3BC07875-0505-44AB-88EA-2F983749B7CE}">
      <dgm:prSet/>
      <dgm:spPr/>
      <dgm:t>
        <a:bodyPr/>
        <a:lstStyle/>
        <a:p>
          <a:endParaRPr lang="en-US"/>
        </a:p>
      </dgm:t>
    </dgm:pt>
    <dgm:pt modelId="{66BDE6FB-FAE7-4674-BC43-B5F4308B20DF}" type="sibTrans" cxnId="{3BC07875-0505-44AB-88EA-2F983749B7CE}">
      <dgm:prSet/>
      <dgm:spPr/>
      <dgm:t>
        <a:bodyPr/>
        <a:lstStyle/>
        <a:p>
          <a:endParaRPr lang="en-US"/>
        </a:p>
      </dgm:t>
    </dgm:pt>
    <dgm:pt modelId="{F7FA390A-EA33-449B-A2CD-5BD5A753E151}">
      <dgm:prSet/>
      <dgm:spPr/>
      <dgm:t>
        <a:bodyPr/>
        <a:lstStyle/>
        <a:p>
          <a:r>
            <a:rPr lang="en-US" dirty="0" smtClean="0"/>
            <a:t>Employment</a:t>
          </a:r>
          <a:endParaRPr lang="en-US" dirty="0"/>
        </a:p>
      </dgm:t>
    </dgm:pt>
    <dgm:pt modelId="{E5C1957E-3E15-4FFF-89FA-7C3F5DB9132F}" type="parTrans" cxnId="{5E4E7331-5309-47D9-98A3-3EDC25161F01}">
      <dgm:prSet/>
      <dgm:spPr/>
      <dgm:t>
        <a:bodyPr/>
        <a:lstStyle/>
        <a:p>
          <a:endParaRPr lang="en-US"/>
        </a:p>
      </dgm:t>
    </dgm:pt>
    <dgm:pt modelId="{5EF47370-6A47-4F07-92F3-72536E3FA3C0}" type="sibTrans" cxnId="{5E4E7331-5309-47D9-98A3-3EDC25161F01}">
      <dgm:prSet/>
      <dgm:spPr/>
      <dgm:t>
        <a:bodyPr/>
        <a:lstStyle/>
        <a:p>
          <a:endParaRPr lang="en-US"/>
        </a:p>
      </dgm:t>
    </dgm:pt>
    <dgm:pt modelId="{4EFD4260-D7D6-4204-A749-5A2948739E87}">
      <dgm:prSet/>
      <dgm:spPr/>
      <dgm:t>
        <a:bodyPr/>
        <a:lstStyle/>
        <a:p>
          <a:r>
            <a:rPr lang="en-US" dirty="0" smtClean="0"/>
            <a:t>Safety</a:t>
          </a:r>
          <a:endParaRPr lang="en-US" dirty="0"/>
        </a:p>
      </dgm:t>
    </dgm:pt>
    <dgm:pt modelId="{04E80A2C-955E-407F-8E6B-261A2C6FCFA0}" type="parTrans" cxnId="{FA0FDC21-D340-44E7-8E81-49882DA8C2EB}">
      <dgm:prSet/>
      <dgm:spPr/>
      <dgm:t>
        <a:bodyPr/>
        <a:lstStyle/>
        <a:p>
          <a:endParaRPr lang="en-US"/>
        </a:p>
      </dgm:t>
    </dgm:pt>
    <dgm:pt modelId="{34A6FA2E-A952-4B4B-90DD-5560E2704445}" type="sibTrans" cxnId="{FA0FDC21-D340-44E7-8E81-49882DA8C2EB}">
      <dgm:prSet/>
      <dgm:spPr/>
      <dgm:t>
        <a:bodyPr/>
        <a:lstStyle/>
        <a:p>
          <a:endParaRPr lang="en-US"/>
        </a:p>
      </dgm:t>
    </dgm:pt>
    <dgm:pt modelId="{880B47A0-0D61-439F-8524-E8E85EAD0339}">
      <dgm:prSet custT="1"/>
      <dgm:spPr/>
      <dgm:t>
        <a:bodyPr/>
        <a:lstStyle/>
        <a:p>
          <a:r>
            <a:rPr lang="en-US" sz="1200" dirty="0" smtClean="0"/>
            <a:t>Classification</a:t>
          </a:r>
          <a:endParaRPr lang="en-US" sz="1200" dirty="0"/>
        </a:p>
      </dgm:t>
    </dgm:pt>
    <dgm:pt modelId="{9066C9B7-67B7-40D6-A688-722926DB0698}" type="parTrans" cxnId="{9C842E86-5006-4B77-AFDF-503D04EBAC02}">
      <dgm:prSet/>
      <dgm:spPr/>
      <dgm:t>
        <a:bodyPr/>
        <a:lstStyle/>
        <a:p>
          <a:endParaRPr lang="en-US"/>
        </a:p>
      </dgm:t>
    </dgm:pt>
    <dgm:pt modelId="{FAE6B4C6-A5BE-418B-8CF8-507BDABBA2E7}" type="sibTrans" cxnId="{9C842E86-5006-4B77-AFDF-503D04EBAC02}">
      <dgm:prSet/>
      <dgm:spPr/>
      <dgm:t>
        <a:bodyPr/>
        <a:lstStyle/>
        <a:p>
          <a:endParaRPr lang="en-US"/>
        </a:p>
      </dgm:t>
    </dgm:pt>
    <dgm:pt modelId="{6797BABA-C09A-4528-849B-FFE38DAAB339}">
      <dgm:prSet/>
      <dgm:spPr/>
      <dgm:t>
        <a:bodyPr/>
        <a:lstStyle/>
        <a:p>
          <a:r>
            <a:rPr lang="en-US" dirty="0" smtClean="0"/>
            <a:t>Hiring</a:t>
          </a:r>
          <a:endParaRPr lang="en-US" dirty="0"/>
        </a:p>
      </dgm:t>
    </dgm:pt>
    <dgm:pt modelId="{88E0F0D2-6A1B-4727-B22E-9D0E1830B16E}" type="parTrans" cxnId="{95067952-354D-4360-BB8B-AB910F1477BE}">
      <dgm:prSet/>
      <dgm:spPr/>
      <dgm:t>
        <a:bodyPr/>
        <a:lstStyle/>
        <a:p>
          <a:endParaRPr lang="en-US"/>
        </a:p>
      </dgm:t>
    </dgm:pt>
    <dgm:pt modelId="{1C99338C-F3DF-4584-B958-00C77C883C42}" type="sibTrans" cxnId="{95067952-354D-4360-BB8B-AB910F1477BE}">
      <dgm:prSet/>
      <dgm:spPr/>
      <dgm:t>
        <a:bodyPr/>
        <a:lstStyle/>
        <a:p>
          <a:endParaRPr lang="en-US"/>
        </a:p>
      </dgm:t>
    </dgm:pt>
    <dgm:pt modelId="{56A024C4-EB5E-46C5-8C79-201EB851BFD8}">
      <dgm:prSet/>
      <dgm:spPr/>
      <dgm:t>
        <a:bodyPr/>
        <a:lstStyle/>
        <a:p>
          <a:r>
            <a:rPr lang="en-US" dirty="0" smtClean="0"/>
            <a:t>Termination</a:t>
          </a:r>
          <a:endParaRPr lang="en-US" dirty="0"/>
        </a:p>
      </dgm:t>
    </dgm:pt>
    <dgm:pt modelId="{72D54352-463B-4B42-ADBA-2DB4C9F1E219}" type="parTrans" cxnId="{6878EE32-4EB5-4352-B200-8A9B53B7CC04}">
      <dgm:prSet/>
      <dgm:spPr/>
      <dgm:t>
        <a:bodyPr/>
        <a:lstStyle/>
        <a:p>
          <a:endParaRPr lang="en-US"/>
        </a:p>
      </dgm:t>
    </dgm:pt>
    <dgm:pt modelId="{0501D948-37BC-40CC-802F-AEF5F633EEE0}" type="sibTrans" cxnId="{6878EE32-4EB5-4352-B200-8A9B53B7CC04}">
      <dgm:prSet/>
      <dgm:spPr/>
      <dgm:t>
        <a:bodyPr/>
        <a:lstStyle/>
        <a:p>
          <a:endParaRPr lang="en-US"/>
        </a:p>
      </dgm:t>
    </dgm:pt>
    <dgm:pt modelId="{F9CCECA5-EB59-40D0-85DE-DFC14FC12B00}">
      <dgm:prSet/>
      <dgm:spPr/>
      <dgm:t>
        <a:bodyPr/>
        <a:lstStyle/>
        <a:p>
          <a:r>
            <a:rPr lang="en-US" dirty="0" smtClean="0"/>
            <a:t>Payment</a:t>
          </a:r>
          <a:endParaRPr lang="en-US" dirty="0"/>
        </a:p>
      </dgm:t>
    </dgm:pt>
    <dgm:pt modelId="{17587549-243D-4948-940B-942AA249C664}" type="parTrans" cxnId="{AA7EBF23-AAA0-4171-A252-16C3BA4B947B}">
      <dgm:prSet/>
      <dgm:spPr/>
      <dgm:t>
        <a:bodyPr/>
        <a:lstStyle/>
        <a:p>
          <a:endParaRPr lang="en-US"/>
        </a:p>
      </dgm:t>
    </dgm:pt>
    <dgm:pt modelId="{B6A11210-9B6B-4855-8C6E-1DC0EFC421FD}" type="sibTrans" cxnId="{AA7EBF23-AAA0-4171-A252-16C3BA4B947B}">
      <dgm:prSet/>
      <dgm:spPr/>
      <dgm:t>
        <a:bodyPr/>
        <a:lstStyle/>
        <a:p>
          <a:endParaRPr lang="en-US"/>
        </a:p>
      </dgm:t>
    </dgm:pt>
    <dgm:pt modelId="{B2464559-F485-4CCC-901B-BB8563F1E84E}">
      <dgm:prSet/>
      <dgm:spPr/>
      <dgm:t>
        <a:bodyPr/>
        <a:lstStyle/>
        <a:p>
          <a:r>
            <a:rPr lang="en-US" dirty="0" smtClean="0"/>
            <a:t>Overtime</a:t>
          </a:r>
          <a:endParaRPr lang="en-US" dirty="0"/>
        </a:p>
      </dgm:t>
    </dgm:pt>
    <dgm:pt modelId="{4CBE4EB7-B539-4A04-A73A-C577A739710E}" type="parTrans" cxnId="{1A0CE3BA-0FBE-469D-ACC5-EB08353EFB5C}">
      <dgm:prSet/>
      <dgm:spPr/>
      <dgm:t>
        <a:bodyPr/>
        <a:lstStyle/>
        <a:p>
          <a:endParaRPr lang="en-US"/>
        </a:p>
      </dgm:t>
    </dgm:pt>
    <dgm:pt modelId="{991B33D1-2DA2-48E7-BB81-ACE199BBD391}" type="sibTrans" cxnId="{1A0CE3BA-0FBE-469D-ACC5-EB08353EFB5C}">
      <dgm:prSet/>
      <dgm:spPr/>
      <dgm:t>
        <a:bodyPr/>
        <a:lstStyle/>
        <a:p>
          <a:endParaRPr lang="en-US"/>
        </a:p>
      </dgm:t>
    </dgm:pt>
    <dgm:pt modelId="{BE034304-E9AC-4C22-AC20-8AD861A6CF58}">
      <dgm:prSet/>
      <dgm:spPr/>
      <dgm:t>
        <a:bodyPr/>
        <a:lstStyle/>
        <a:p>
          <a:r>
            <a:rPr lang="en-US" dirty="0" smtClean="0"/>
            <a:t>Hours of Work</a:t>
          </a:r>
          <a:endParaRPr lang="en-US" dirty="0"/>
        </a:p>
      </dgm:t>
    </dgm:pt>
    <dgm:pt modelId="{47A4C199-706C-4896-90C1-EAE235335C13}" type="parTrans" cxnId="{F8201288-EF13-4682-862A-202D01C34391}">
      <dgm:prSet/>
      <dgm:spPr/>
      <dgm:t>
        <a:bodyPr/>
        <a:lstStyle/>
        <a:p>
          <a:endParaRPr lang="en-US"/>
        </a:p>
      </dgm:t>
    </dgm:pt>
    <dgm:pt modelId="{1D957E43-0682-4A7E-A3C7-96D817B642B1}" type="sibTrans" cxnId="{F8201288-EF13-4682-862A-202D01C34391}">
      <dgm:prSet/>
      <dgm:spPr/>
      <dgm:t>
        <a:bodyPr/>
        <a:lstStyle/>
        <a:p>
          <a:endParaRPr lang="en-US"/>
        </a:p>
      </dgm:t>
    </dgm:pt>
    <dgm:pt modelId="{CAD5EBFD-E267-4E8C-9FB1-CB37235B171F}">
      <dgm:prSet/>
      <dgm:spPr/>
      <dgm:t>
        <a:bodyPr/>
        <a:lstStyle/>
        <a:p>
          <a:r>
            <a:rPr lang="en-US" dirty="0" smtClean="0"/>
            <a:t>Leave</a:t>
          </a:r>
          <a:endParaRPr lang="en-US" dirty="0"/>
        </a:p>
      </dgm:t>
    </dgm:pt>
    <dgm:pt modelId="{FC22C9A8-EFA4-4A7A-ACEC-23BE52928724}" type="parTrans" cxnId="{738E6CBA-1EF1-4851-A3A3-E532AA6D6174}">
      <dgm:prSet/>
      <dgm:spPr/>
      <dgm:t>
        <a:bodyPr/>
        <a:lstStyle/>
        <a:p>
          <a:endParaRPr lang="en-US"/>
        </a:p>
      </dgm:t>
    </dgm:pt>
    <dgm:pt modelId="{0DD5F7E6-2F77-4DE0-936D-EDF66FA9C1B9}" type="sibTrans" cxnId="{738E6CBA-1EF1-4851-A3A3-E532AA6D6174}">
      <dgm:prSet/>
      <dgm:spPr/>
      <dgm:t>
        <a:bodyPr/>
        <a:lstStyle/>
        <a:p>
          <a:endParaRPr lang="en-US"/>
        </a:p>
      </dgm:t>
    </dgm:pt>
    <dgm:pt modelId="{830997C4-8E72-446D-8AB1-63BAB8D5A125}">
      <dgm:prSet/>
      <dgm:spPr/>
      <dgm:t>
        <a:bodyPr/>
        <a:lstStyle/>
        <a:p>
          <a:r>
            <a:rPr lang="en-US" dirty="0" smtClean="0"/>
            <a:t>HealthCare</a:t>
          </a:r>
          <a:endParaRPr lang="en-US" dirty="0"/>
        </a:p>
      </dgm:t>
    </dgm:pt>
    <dgm:pt modelId="{93103CBB-69F3-404A-BA77-F6061B2F2EAD}" type="parTrans" cxnId="{1C2E66FD-EAFB-4998-8C0B-E7DABBE5481A}">
      <dgm:prSet/>
      <dgm:spPr/>
      <dgm:t>
        <a:bodyPr/>
        <a:lstStyle/>
        <a:p>
          <a:endParaRPr lang="en-US"/>
        </a:p>
      </dgm:t>
    </dgm:pt>
    <dgm:pt modelId="{D831B5E3-AD18-439A-9381-193CB35070F1}" type="sibTrans" cxnId="{1C2E66FD-EAFB-4998-8C0B-E7DABBE5481A}">
      <dgm:prSet/>
      <dgm:spPr/>
      <dgm:t>
        <a:bodyPr/>
        <a:lstStyle/>
        <a:p>
          <a:endParaRPr lang="en-US"/>
        </a:p>
      </dgm:t>
    </dgm:pt>
    <dgm:pt modelId="{71B90346-DC7F-459D-928F-D7A4C73909FF}">
      <dgm:prSet/>
      <dgm:spPr/>
      <dgm:t>
        <a:bodyPr/>
        <a:lstStyle/>
        <a:p>
          <a:r>
            <a:rPr lang="en-US" dirty="0" smtClean="0"/>
            <a:t>Retirement</a:t>
          </a:r>
          <a:endParaRPr lang="en-US" dirty="0"/>
        </a:p>
      </dgm:t>
    </dgm:pt>
    <dgm:pt modelId="{A1BAFAE5-4FF9-4775-AA75-43B8A9046C17}" type="parTrans" cxnId="{07FC52BB-EFFF-4198-9618-8A9136103254}">
      <dgm:prSet/>
      <dgm:spPr/>
      <dgm:t>
        <a:bodyPr/>
        <a:lstStyle/>
        <a:p>
          <a:endParaRPr lang="en-US"/>
        </a:p>
      </dgm:t>
    </dgm:pt>
    <dgm:pt modelId="{98FAF615-ACF3-4493-A5C5-66AAA1A6D4CE}" type="sibTrans" cxnId="{07FC52BB-EFFF-4198-9618-8A9136103254}">
      <dgm:prSet/>
      <dgm:spPr/>
      <dgm:t>
        <a:bodyPr/>
        <a:lstStyle/>
        <a:p>
          <a:endParaRPr lang="en-US"/>
        </a:p>
      </dgm:t>
    </dgm:pt>
    <dgm:pt modelId="{C0EAEB26-F68F-4370-A43D-36AEE061EFB2}">
      <dgm:prSet/>
      <dgm:spPr/>
      <dgm:t>
        <a:bodyPr/>
        <a:lstStyle/>
        <a:p>
          <a:r>
            <a:rPr lang="en-US" dirty="0" smtClean="0"/>
            <a:t>Wellness</a:t>
          </a:r>
          <a:endParaRPr lang="en-US" dirty="0"/>
        </a:p>
      </dgm:t>
    </dgm:pt>
    <dgm:pt modelId="{0CB616E1-321E-41FB-8241-B06F19B54512}" type="parTrans" cxnId="{BE28B151-4AC0-4EC1-8401-4CC1581E1654}">
      <dgm:prSet/>
      <dgm:spPr/>
      <dgm:t>
        <a:bodyPr/>
        <a:lstStyle/>
        <a:p>
          <a:endParaRPr lang="en-US"/>
        </a:p>
      </dgm:t>
    </dgm:pt>
    <dgm:pt modelId="{9C1615EC-09AA-4C24-A97A-FB9A1F20B5FE}" type="sibTrans" cxnId="{BE28B151-4AC0-4EC1-8401-4CC1581E1654}">
      <dgm:prSet/>
      <dgm:spPr/>
      <dgm:t>
        <a:bodyPr/>
        <a:lstStyle/>
        <a:p>
          <a:endParaRPr lang="en-US"/>
        </a:p>
      </dgm:t>
    </dgm:pt>
    <dgm:pt modelId="{F0E404FE-D1FC-4D9C-8913-4C8B64142F42}">
      <dgm:prSet custT="1"/>
      <dgm:spPr/>
      <dgm:t>
        <a:bodyPr/>
        <a:lstStyle/>
        <a:p>
          <a:r>
            <a:rPr lang="en-US" sz="1200" dirty="0" smtClean="0"/>
            <a:t>Communication</a:t>
          </a:r>
          <a:endParaRPr lang="en-US" sz="1200" dirty="0"/>
        </a:p>
      </dgm:t>
    </dgm:pt>
    <dgm:pt modelId="{0D747614-6BFA-420D-BC26-274BA30E4919}" type="parTrans" cxnId="{50A2C21C-3610-4718-9FBE-D655B357F057}">
      <dgm:prSet/>
      <dgm:spPr/>
      <dgm:t>
        <a:bodyPr/>
        <a:lstStyle/>
        <a:p>
          <a:endParaRPr lang="en-US"/>
        </a:p>
      </dgm:t>
    </dgm:pt>
    <dgm:pt modelId="{C8F7940C-6DCA-45D4-BADE-A6037518A832}" type="sibTrans" cxnId="{50A2C21C-3610-4718-9FBE-D655B357F057}">
      <dgm:prSet/>
      <dgm:spPr/>
      <dgm:t>
        <a:bodyPr/>
        <a:lstStyle/>
        <a:p>
          <a:endParaRPr lang="en-US"/>
        </a:p>
      </dgm:t>
    </dgm:pt>
    <dgm:pt modelId="{6C1AB25B-3E1B-4CCE-97B2-B58BAD17AFFB}">
      <dgm:prSet custT="1"/>
      <dgm:spPr/>
      <dgm:t>
        <a:bodyPr/>
        <a:lstStyle/>
        <a:p>
          <a:r>
            <a:rPr lang="en-US" sz="1200" dirty="0" smtClean="0"/>
            <a:t>Discrimination/Harassment</a:t>
          </a:r>
          <a:endParaRPr lang="en-US" sz="1200" dirty="0"/>
        </a:p>
      </dgm:t>
    </dgm:pt>
    <dgm:pt modelId="{3A04D9A8-DAE8-449A-9FE5-AE564D448879}" type="parTrans" cxnId="{8ACB3AFC-4E9B-4964-AFF1-16B145214A23}">
      <dgm:prSet/>
      <dgm:spPr/>
      <dgm:t>
        <a:bodyPr/>
        <a:lstStyle/>
        <a:p>
          <a:endParaRPr lang="en-US"/>
        </a:p>
      </dgm:t>
    </dgm:pt>
    <dgm:pt modelId="{AD41DF1A-20C5-427A-8E1E-341851C44ED7}" type="sibTrans" cxnId="{8ACB3AFC-4E9B-4964-AFF1-16B145214A23}">
      <dgm:prSet/>
      <dgm:spPr/>
      <dgm:t>
        <a:bodyPr/>
        <a:lstStyle/>
        <a:p>
          <a:endParaRPr lang="en-US"/>
        </a:p>
      </dgm:t>
    </dgm:pt>
    <dgm:pt modelId="{A0085602-801E-4BE8-8DFA-05BCFD1F68C5}">
      <dgm:prSet custT="1"/>
      <dgm:spPr/>
      <dgm:t>
        <a:bodyPr/>
        <a:lstStyle/>
        <a:p>
          <a:r>
            <a:rPr lang="en-US" sz="1200" dirty="0" smtClean="0"/>
            <a:t>Disciplinary Procedures</a:t>
          </a:r>
          <a:endParaRPr lang="en-US" sz="1200" dirty="0"/>
        </a:p>
      </dgm:t>
    </dgm:pt>
    <dgm:pt modelId="{3E96349A-578C-45A1-89E5-FCF84E1287C9}" type="parTrans" cxnId="{9B9EB15D-3C3B-4987-AFD1-BC92055D28D6}">
      <dgm:prSet/>
      <dgm:spPr/>
      <dgm:t>
        <a:bodyPr/>
        <a:lstStyle/>
        <a:p>
          <a:endParaRPr lang="en-US"/>
        </a:p>
      </dgm:t>
    </dgm:pt>
    <dgm:pt modelId="{89798455-E7DD-495B-8B23-8F4332213E85}" type="sibTrans" cxnId="{9B9EB15D-3C3B-4987-AFD1-BC92055D28D6}">
      <dgm:prSet/>
      <dgm:spPr/>
      <dgm:t>
        <a:bodyPr/>
        <a:lstStyle/>
        <a:p>
          <a:endParaRPr lang="en-US"/>
        </a:p>
      </dgm:t>
    </dgm:pt>
    <dgm:pt modelId="{C747E0BA-F8C7-41B4-99FB-2894FD72DB98}">
      <dgm:prSet custT="1"/>
      <dgm:spPr/>
      <dgm:t>
        <a:bodyPr/>
        <a:lstStyle/>
        <a:p>
          <a:r>
            <a:rPr lang="en-US" sz="1200" dirty="0" smtClean="0"/>
            <a:t>Conduct</a:t>
          </a:r>
          <a:endParaRPr lang="en-US" sz="1200" dirty="0"/>
        </a:p>
      </dgm:t>
    </dgm:pt>
    <dgm:pt modelId="{DEA1D883-1959-4BD7-9090-A78AB30DEAB5}" type="parTrans" cxnId="{63292999-9025-456F-84E5-7D36BBD2BDBD}">
      <dgm:prSet/>
      <dgm:spPr/>
      <dgm:t>
        <a:bodyPr/>
        <a:lstStyle/>
        <a:p>
          <a:endParaRPr lang="en-US"/>
        </a:p>
      </dgm:t>
    </dgm:pt>
    <dgm:pt modelId="{7FE906BA-A88A-4EF4-AEB2-77A557F1E14E}" type="sibTrans" cxnId="{63292999-9025-456F-84E5-7D36BBD2BDBD}">
      <dgm:prSet/>
      <dgm:spPr/>
      <dgm:t>
        <a:bodyPr/>
        <a:lstStyle/>
        <a:p>
          <a:endParaRPr lang="en-US"/>
        </a:p>
      </dgm:t>
    </dgm:pt>
    <dgm:pt modelId="{2AFAE9C6-187A-481F-8A5F-BA4EE02B5D60}">
      <dgm:prSet custT="1"/>
      <dgm:spPr/>
      <dgm:t>
        <a:bodyPr/>
        <a:lstStyle/>
        <a:p>
          <a:r>
            <a:rPr lang="en-US" sz="1200" dirty="0" smtClean="0"/>
            <a:t>Automobile Usage</a:t>
          </a:r>
          <a:endParaRPr lang="en-US" sz="1200" dirty="0"/>
        </a:p>
      </dgm:t>
    </dgm:pt>
    <dgm:pt modelId="{4425DF94-8918-4591-AFB9-797D8E535A0D}" type="parTrans" cxnId="{8FEF894C-7639-4DEB-B719-CCD7D033FBA0}">
      <dgm:prSet/>
      <dgm:spPr/>
      <dgm:t>
        <a:bodyPr/>
        <a:lstStyle/>
        <a:p>
          <a:endParaRPr lang="en-US"/>
        </a:p>
      </dgm:t>
    </dgm:pt>
    <dgm:pt modelId="{EE5D79C0-B12A-4043-AF0F-B1B79FE5B3D0}" type="sibTrans" cxnId="{8FEF894C-7639-4DEB-B719-CCD7D033FBA0}">
      <dgm:prSet/>
      <dgm:spPr/>
      <dgm:t>
        <a:bodyPr/>
        <a:lstStyle/>
        <a:p>
          <a:endParaRPr lang="en-US"/>
        </a:p>
      </dgm:t>
    </dgm:pt>
    <dgm:pt modelId="{F6B0F4E1-4396-4C82-B261-B436B2716481}">
      <dgm:prSet custT="1"/>
      <dgm:spPr/>
      <dgm:t>
        <a:bodyPr/>
        <a:lstStyle/>
        <a:p>
          <a:r>
            <a:rPr lang="en-US" sz="1200" dirty="0" smtClean="0"/>
            <a:t>Work Incidents</a:t>
          </a:r>
          <a:endParaRPr lang="en-US" sz="1200" dirty="0"/>
        </a:p>
      </dgm:t>
    </dgm:pt>
    <dgm:pt modelId="{3861770D-B286-42B8-942B-9472FFF9672F}" type="parTrans" cxnId="{59A59CC1-AC4C-4251-B6BE-A6A98EF9861B}">
      <dgm:prSet/>
      <dgm:spPr/>
      <dgm:t>
        <a:bodyPr/>
        <a:lstStyle/>
        <a:p>
          <a:endParaRPr lang="en-US"/>
        </a:p>
      </dgm:t>
    </dgm:pt>
    <dgm:pt modelId="{A4F9600A-C9C8-4DFF-9107-2F0795F9C9DB}" type="sibTrans" cxnId="{59A59CC1-AC4C-4251-B6BE-A6A98EF9861B}">
      <dgm:prSet/>
      <dgm:spPr/>
      <dgm:t>
        <a:bodyPr/>
        <a:lstStyle/>
        <a:p>
          <a:endParaRPr lang="en-US"/>
        </a:p>
      </dgm:t>
    </dgm:pt>
    <dgm:pt modelId="{D8EF3154-6E2C-40C6-9903-7533CAE4E9EB}">
      <dgm:prSet custT="1"/>
      <dgm:spPr/>
      <dgm:t>
        <a:bodyPr/>
        <a:lstStyle/>
        <a:p>
          <a:r>
            <a:rPr lang="en-US" sz="1200" dirty="0" smtClean="0"/>
            <a:t>Preventing Workplace Violence</a:t>
          </a:r>
          <a:endParaRPr lang="en-US" sz="1200" dirty="0"/>
        </a:p>
      </dgm:t>
    </dgm:pt>
    <dgm:pt modelId="{6AA82D48-FD1B-42E8-9F66-F11E073B109E}" type="parTrans" cxnId="{FD6DA2F3-B80B-4E02-A01B-F1F852BA1B7B}">
      <dgm:prSet/>
      <dgm:spPr/>
      <dgm:t>
        <a:bodyPr/>
        <a:lstStyle/>
        <a:p>
          <a:endParaRPr lang="en-US"/>
        </a:p>
      </dgm:t>
    </dgm:pt>
    <dgm:pt modelId="{53A6B312-E451-4BEC-8922-1158891C322C}" type="sibTrans" cxnId="{FD6DA2F3-B80B-4E02-A01B-F1F852BA1B7B}">
      <dgm:prSet/>
      <dgm:spPr/>
      <dgm:t>
        <a:bodyPr/>
        <a:lstStyle/>
        <a:p>
          <a:endParaRPr lang="en-US"/>
        </a:p>
      </dgm:t>
    </dgm:pt>
    <dgm:pt modelId="{2A121CCF-FF44-46DE-BCF9-0BFCC3B4522F}">
      <dgm:prSet/>
      <dgm:spPr/>
      <dgm:t>
        <a:bodyPr/>
        <a:lstStyle/>
        <a:p>
          <a:r>
            <a:rPr lang="en-US" dirty="0" smtClean="0"/>
            <a:t>Other</a:t>
          </a:r>
          <a:endParaRPr lang="en-US" dirty="0"/>
        </a:p>
      </dgm:t>
    </dgm:pt>
    <dgm:pt modelId="{2FB1E42C-2AC0-4E98-BB99-41CF57FD7BE0}" type="parTrans" cxnId="{F04B0F47-9CDD-4916-80B3-EDF3B1EA6D09}">
      <dgm:prSet/>
      <dgm:spPr/>
      <dgm:t>
        <a:bodyPr/>
        <a:lstStyle/>
        <a:p>
          <a:endParaRPr lang="en-US"/>
        </a:p>
      </dgm:t>
    </dgm:pt>
    <dgm:pt modelId="{0A2F01D2-E672-42D2-9A53-129B1CAB5EE7}" type="sibTrans" cxnId="{F04B0F47-9CDD-4916-80B3-EDF3B1EA6D09}">
      <dgm:prSet/>
      <dgm:spPr/>
      <dgm:t>
        <a:bodyPr/>
        <a:lstStyle/>
        <a:p>
          <a:endParaRPr lang="en-US"/>
        </a:p>
      </dgm:t>
    </dgm:pt>
    <dgm:pt modelId="{7BC25C87-2DE2-4F5B-8826-F576452A508D}">
      <dgm:prSet custT="1"/>
      <dgm:spPr/>
      <dgm:t>
        <a:bodyPr/>
        <a:lstStyle/>
        <a:p>
          <a:r>
            <a:rPr lang="en-US" sz="1400" dirty="0" smtClean="0"/>
            <a:t>Media</a:t>
          </a:r>
          <a:endParaRPr lang="en-US" sz="1400" dirty="0"/>
        </a:p>
      </dgm:t>
    </dgm:pt>
    <dgm:pt modelId="{97A14D92-91BA-4AA5-9AD5-A44E6F0DB3A7}" type="parTrans" cxnId="{6E788B83-A75A-4D83-BA7E-8A93091D23DB}">
      <dgm:prSet/>
      <dgm:spPr/>
      <dgm:t>
        <a:bodyPr/>
        <a:lstStyle/>
        <a:p>
          <a:endParaRPr lang="en-US"/>
        </a:p>
      </dgm:t>
    </dgm:pt>
    <dgm:pt modelId="{DD087947-33A4-41A1-9E0C-A194A251B835}" type="sibTrans" cxnId="{6E788B83-A75A-4D83-BA7E-8A93091D23DB}">
      <dgm:prSet/>
      <dgm:spPr/>
      <dgm:t>
        <a:bodyPr/>
        <a:lstStyle/>
        <a:p>
          <a:endParaRPr lang="en-US"/>
        </a:p>
      </dgm:t>
    </dgm:pt>
    <dgm:pt modelId="{FB6299F0-221B-470D-8C90-EB7CA96FBD2C}">
      <dgm:prSet custT="1"/>
      <dgm:spPr/>
      <dgm:t>
        <a:bodyPr/>
        <a:lstStyle/>
        <a:p>
          <a:r>
            <a:rPr lang="en-US" sz="1400" dirty="0" smtClean="0"/>
            <a:t>Waste/Fraud/Abuse</a:t>
          </a:r>
          <a:endParaRPr lang="en-US" sz="1400" dirty="0"/>
        </a:p>
      </dgm:t>
    </dgm:pt>
    <dgm:pt modelId="{8BBD98C3-CE6A-4A51-AABC-22306599C138}" type="parTrans" cxnId="{52CAD171-7ED7-4D4C-A38A-44A4EB426036}">
      <dgm:prSet/>
      <dgm:spPr/>
      <dgm:t>
        <a:bodyPr/>
        <a:lstStyle/>
        <a:p>
          <a:endParaRPr lang="en-US"/>
        </a:p>
      </dgm:t>
    </dgm:pt>
    <dgm:pt modelId="{4DD75EC3-93F9-47CC-A720-80A85CCE7873}" type="sibTrans" cxnId="{52CAD171-7ED7-4D4C-A38A-44A4EB426036}">
      <dgm:prSet/>
      <dgm:spPr/>
      <dgm:t>
        <a:bodyPr/>
        <a:lstStyle/>
        <a:p>
          <a:endParaRPr lang="en-US"/>
        </a:p>
      </dgm:t>
    </dgm:pt>
    <dgm:pt modelId="{B144AC0C-5F49-492B-BDBF-06BCD502E841}">
      <dgm:prSet custT="1"/>
      <dgm:spPr/>
      <dgm:t>
        <a:bodyPr/>
        <a:lstStyle/>
        <a:p>
          <a:r>
            <a:rPr lang="en-US" sz="1400" dirty="0" smtClean="0"/>
            <a:t>Pandemic</a:t>
          </a:r>
          <a:endParaRPr lang="en-US" sz="1400" dirty="0"/>
        </a:p>
      </dgm:t>
    </dgm:pt>
    <dgm:pt modelId="{DEDCA046-1184-4C20-9A75-AF90E235D3D5}" type="parTrans" cxnId="{8B30BDAA-523C-40B6-8CE4-18CE9640CAC4}">
      <dgm:prSet/>
      <dgm:spPr/>
      <dgm:t>
        <a:bodyPr/>
        <a:lstStyle/>
        <a:p>
          <a:endParaRPr lang="en-US"/>
        </a:p>
      </dgm:t>
    </dgm:pt>
    <dgm:pt modelId="{C81874B9-8A00-436B-AB3B-EFB3041606C3}" type="sibTrans" cxnId="{8B30BDAA-523C-40B6-8CE4-18CE9640CAC4}">
      <dgm:prSet/>
      <dgm:spPr/>
      <dgm:t>
        <a:bodyPr/>
        <a:lstStyle/>
        <a:p>
          <a:endParaRPr lang="en-US"/>
        </a:p>
      </dgm:t>
    </dgm:pt>
    <dgm:pt modelId="{0AE19E9D-ECEA-4AEF-B2F2-9B6A0D513677}">
      <dgm:prSet custT="1"/>
      <dgm:spPr/>
      <dgm:t>
        <a:bodyPr/>
        <a:lstStyle/>
        <a:p>
          <a:r>
            <a:rPr lang="en-US" sz="1400" dirty="0" smtClean="0"/>
            <a:t>State of Emergency</a:t>
          </a:r>
          <a:endParaRPr lang="en-US" sz="1400" dirty="0"/>
        </a:p>
      </dgm:t>
    </dgm:pt>
    <dgm:pt modelId="{99880CB0-AE3E-41B4-98F7-B83AF8397600}" type="parTrans" cxnId="{7BD58D8F-1030-4C00-9F42-E4E2640C6B71}">
      <dgm:prSet/>
      <dgm:spPr/>
      <dgm:t>
        <a:bodyPr/>
        <a:lstStyle/>
        <a:p>
          <a:endParaRPr lang="en-US"/>
        </a:p>
      </dgm:t>
    </dgm:pt>
    <dgm:pt modelId="{5F5B41B4-7E6F-40E4-B9BA-AB33FCBDDD41}" type="sibTrans" cxnId="{7BD58D8F-1030-4C00-9F42-E4E2640C6B71}">
      <dgm:prSet/>
      <dgm:spPr/>
      <dgm:t>
        <a:bodyPr/>
        <a:lstStyle/>
        <a:p>
          <a:endParaRPr lang="en-US"/>
        </a:p>
      </dgm:t>
    </dgm:pt>
    <dgm:pt modelId="{87DA84FC-55D2-48DB-A265-48BA721D3FFA}">
      <dgm:prSet custT="1"/>
      <dgm:spPr/>
      <dgm:t>
        <a:bodyPr/>
        <a:lstStyle/>
        <a:p>
          <a:r>
            <a:rPr lang="en-US" sz="1400" dirty="0" smtClean="0"/>
            <a:t>Conflict of Interest</a:t>
          </a:r>
          <a:endParaRPr lang="en-US" sz="1400" dirty="0"/>
        </a:p>
      </dgm:t>
    </dgm:pt>
    <dgm:pt modelId="{F1DE3992-29C6-4AF2-856A-2993222B858E}" type="parTrans" cxnId="{558F5AA4-3E28-4F96-A552-08106800B388}">
      <dgm:prSet/>
      <dgm:spPr/>
      <dgm:t>
        <a:bodyPr/>
        <a:lstStyle/>
        <a:p>
          <a:endParaRPr lang="en-US"/>
        </a:p>
      </dgm:t>
    </dgm:pt>
    <dgm:pt modelId="{2DE27B7B-F26A-46B2-9DC6-515D1F5142CD}" type="sibTrans" cxnId="{558F5AA4-3E28-4F96-A552-08106800B388}">
      <dgm:prSet/>
      <dgm:spPr/>
      <dgm:t>
        <a:bodyPr/>
        <a:lstStyle/>
        <a:p>
          <a:endParaRPr lang="en-US"/>
        </a:p>
      </dgm:t>
    </dgm:pt>
    <dgm:pt modelId="{D0D8D07A-5257-4450-A57E-DD6F6A89F81B}" type="pres">
      <dgm:prSet presAssocID="{8B47EA94-0FD6-48C0-B0AF-70C94D011084}" presName="diagram" presStyleCnt="0">
        <dgm:presLayoutVars>
          <dgm:chPref val="1"/>
          <dgm:dir/>
          <dgm:animOne val="branch"/>
          <dgm:animLvl val="lvl"/>
          <dgm:resizeHandles/>
        </dgm:presLayoutVars>
      </dgm:prSet>
      <dgm:spPr/>
    </dgm:pt>
    <dgm:pt modelId="{3D0F5B6F-D1C2-4164-B77F-A0CEFCFD629F}" type="pres">
      <dgm:prSet presAssocID="{F7FA390A-EA33-449B-A2CD-5BD5A753E151}" presName="root" presStyleCnt="0"/>
      <dgm:spPr/>
    </dgm:pt>
    <dgm:pt modelId="{024C9C68-3128-4601-9E24-A659D85DB74A}" type="pres">
      <dgm:prSet presAssocID="{F7FA390A-EA33-449B-A2CD-5BD5A753E151}" presName="rootComposite" presStyleCnt="0"/>
      <dgm:spPr/>
    </dgm:pt>
    <dgm:pt modelId="{52593DCF-605D-4AE1-912A-9B123B585F09}" type="pres">
      <dgm:prSet presAssocID="{F7FA390A-EA33-449B-A2CD-5BD5A753E151}" presName="rootText" presStyleLbl="node1" presStyleIdx="0" presStyleCnt="6"/>
      <dgm:spPr/>
      <dgm:t>
        <a:bodyPr/>
        <a:lstStyle/>
        <a:p>
          <a:endParaRPr lang="en-US"/>
        </a:p>
      </dgm:t>
    </dgm:pt>
    <dgm:pt modelId="{0D739A6D-6978-46EC-B62A-857CA6114789}" type="pres">
      <dgm:prSet presAssocID="{F7FA390A-EA33-449B-A2CD-5BD5A753E151}" presName="rootConnector" presStyleLbl="node1" presStyleIdx="0" presStyleCnt="6"/>
      <dgm:spPr/>
      <dgm:t>
        <a:bodyPr/>
        <a:lstStyle/>
        <a:p>
          <a:endParaRPr lang="en-US"/>
        </a:p>
      </dgm:t>
    </dgm:pt>
    <dgm:pt modelId="{66146E36-7916-4DEE-8B50-FB0301909AC0}" type="pres">
      <dgm:prSet presAssocID="{F7FA390A-EA33-449B-A2CD-5BD5A753E151}" presName="childShape" presStyleCnt="0"/>
      <dgm:spPr/>
    </dgm:pt>
    <dgm:pt modelId="{87F04315-EF17-4A99-A5F8-C11BB3F031DF}" type="pres">
      <dgm:prSet presAssocID="{9066C9B7-67B7-40D6-A688-722926DB0698}" presName="Name13" presStyleLbl="parChTrans1D2" presStyleIdx="0" presStyleCnt="22"/>
      <dgm:spPr/>
      <dgm:t>
        <a:bodyPr/>
        <a:lstStyle/>
        <a:p>
          <a:endParaRPr lang="en-US"/>
        </a:p>
      </dgm:t>
    </dgm:pt>
    <dgm:pt modelId="{3AA9581E-9201-4209-AA79-862A1519C292}" type="pres">
      <dgm:prSet presAssocID="{880B47A0-0D61-439F-8524-E8E85EAD0339}" presName="childText" presStyleLbl="bgAcc1" presStyleIdx="0" presStyleCnt="22">
        <dgm:presLayoutVars>
          <dgm:bulletEnabled val="1"/>
        </dgm:presLayoutVars>
      </dgm:prSet>
      <dgm:spPr/>
      <dgm:t>
        <a:bodyPr/>
        <a:lstStyle/>
        <a:p>
          <a:endParaRPr lang="en-US"/>
        </a:p>
      </dgm:t>
    </dgm:pt>
    <dgm:pt modelId="{9CC562C4-0872-4042-9219-D1BAAEF39DA0}" type="pres">
      <dgm:prSet presAssocID="{88E0F0D2-6A1B-4727-B22E-9D0E1830B16E}" presName="Name13" presStyleLbl="parChTrans1D2" presStyleIdx="1" presStyleCnt="22"/>
      <dgm:spPr/>
      <dgm:t>
        <a:bodyPr/>
        <a:lstStyle/>
        <a:p>
          <a:endParaRPr lang="en-US"/>
        </a:p>
      </dgm:t>
    </dgm:pt>
    <dgm:pt modelId="{A7FA680B-1393-4F10-9341-3B761891ADEB}" type="pres">
      <dgm:prSet presAssocID="{6797BABA-C09A-4528-849B-FFE38DAAB339}" presName="childText" presStyleLbl="bgAcc1" presStyleIdx="1" presStyleCnt="22">
        <dgm:presLayoutVars>
          <dgm:bulletEnabled val="1"/>
        </dgm:presLayoutVars>
      </dgm:prSet>
      <dgm:spPr/>
      <dgm:t>
        <a:bodyPr/>
        <a:lstStyle/>
        <a:p>
          <a:endParaRPr lang="en-US"/>
        </a:p>
      </dgm:t>
    </dgm:pt>
    <dgm:pt modelId="{85B57737-0A4E-4098-8556-42489EBD6F1A}" type="pres">
      <dgm:prSet presAssocID="{72D54352-463B-4B42-ADBA-2DB4C9F1E219}" presName="Name13" presStyleLbl="parChTrans1D2" presStyleIdx="2" presStyleCnt="22"/>
      <dgm:spPr/>
      <dgm:t>
        <a:bodyPr/>
        <a:lstStyle/>
        <a:p>
          <a:endParaRPr lang="en-US"/>
        </a:p>
      </dgm:t>
    </dgm:pt>
    <dgm:pt modelId="{C51AE417-4FCB-45B3-8272-5CB713AA9AE8}" type="pres">
      <dgm:prSet presAssocID="{56A024C4-EB5E-46C5-8C79-201EB851BFD8}" presName="childText" presStyleLbl="bgAcc1" presStyleIdx="2" presStyleCnt="22">
        <dgm:presLayoutVars>
          <dgm:bulletEnabled val="1"/>
        </dgm:presLayoutVars>
      </dgm:prSet>
      <dgm:spPr/>
      <dgm:t>
        <a:bodyPr/>
        <a:lstStyle/>
        <a:p>
          <a:endParaRPr lang="en-US"/>
        </a:p>
      </dgm:t>
    </dgm:pt>
    <dgm:pt modelId="{F28CC1F5-34B7-4D92-9E3D-582E009D3F57}" type="pres">
      <dgm:prSet presAssocID="{FE22123B-5441-45EC-8D84-D36A99FD8228}" presName="root" presStyleCnt="0"/>
      <dgm:spPr/>
    </dgm:pt>
    <dgm:pt modelId="{E73E3D92-D0ED-4318-A42E-D79FC98152B5}" type="pres">
      <dgm:prSet presAssocID="{FE22123B-5441-45EC-8D84-D36A99FD8228}" presName="rootComposite" presStyleCnt="0"/>
      <dgm:spPr/>
    </dgm:pt>
    <dgm:pt modelId="{AFE2236E-0018-4618-ABF0-F062644EE8C2}" type="pres">
      <dgm:prSet presAssocID="{FE22123B-5441-45EC-8D84-D36A99FD8228}" presName="rootText" presStyleLbl="node1" presStyleIdx="1" presStyleCnt="6"/>
      <dgm:spPr/>
      <dgm:t>
        <a:bodyPr/>
        <a:lstStyle/>
        <a:p>
          <a:endParaRPr lang="en-US"/>
        </a:p>
      </dgm:t>
    </dgm:pt>
    <dgm:pt modelId="{FF2A1074-C20F-4755-A824-AF54B4E1E4F1}" type="pres">
      <dgm:prSet presAssocID="{FE22123B-5441-45EC-8D84-D36A99FD8228}" presName="rootConnector" presStyleLbl="node1" presStyleIdx="1" presStyleCnt="6"/>
      <dgm:spPr/>
      <dgm:t>
        <a:bodyPr/>
        <a:lstStyle/>
        <a:p>
          <a:endParaRPr lang="en-US"/>
        </a:p>
      </dgm:t>
    </dgm:pt>
    <dgm:pt modelId="{BF3B1EB1-E7D6-4A43-B0AC-9DA570777874}" type="pres">
      <dgm:prSet presAssocID="{FE22123B-5441-45EC-8D84-D36A99FD8228}" presName="childShape" presStyleCnt="0"/>
      <dgm:spPr/>
    </dgm:pt>
    <dgm:pt modelId="{2D41CDF2-BE21-4932-BB23-2AE1A6230C2A}" type="pres">
      <dgm:prSet presAssocID="{17587549-243D-4948-940B-942AA249C664}" presName="Name13" presStyleLbl="parChTrans1D2" presStyleIdx="3" presStyleCnt="22"/>
      <dgm:spPr/>
      <dgm:t>
        <a:bodyPr/>
        <a:lstStyle/>
        <a:p>
          <a:endParaRPr lang="en-US"/>
        </a:p>
      </dgm:t>
    </dgm:pt>
    <dgm:pt modelId="{817CD804-C005-4B88-8446-3137589E736B}" type="pres">
      <dgm:prSet presAssocID="{F9CCECA5-EB59-40D0-85DE-DFC14FC12B00}" presName="childText" presStyleLbl="bgAcc1" presStyleIdx="3" presStyleCnt="22">
        <dgm:presLayoutVars>
          <dgm:bulletEnabled val="1"/>
        </dgm:presLayoutVars>
      </dgm:prSet>
      <dgm:spPr/>
      <dgm:t>
        <a:bodyPr/>
        <a:lstStyle/>
        <a:p>
          <a:endParaRPr lang="en-US"/>
        </a:p>
      </dgm:t>
    </dgm:pt>
    <dgm:pt modelId="{F10B80AF-44A9-4972-92E3-97B8203E7EB7}" type="pres">
      <dgm:prSet presAssocID="{4CBE4EB7-B539-4A04-A73A-C577A739710E}" presName="Name13" presStyleLbl="parChTrans1D2" presStyleIdx="4" presStyleCnt="22"/>
      <dgm:spPr/>
      <dgm:t>
        <a:bodyPr/>
        <a:lstStyle/>
        <a:p>
          <a:endParaRPr lang="en-US"/>
        </a:p>
      </dgm:t>
    </dgm:pt>
    <dgm:pt modelId="{C4B8CB34-1E82-468B-9389-54E590745A30}" type="pres">
      <dgm:prSet presAssocID="{B2464559-F485-4CCC-901B-BB8563F1E84E}" presName="childText" presStyleLbl="bgAcc1" presStyleIdx="4" presStyleCnt="22">
        <dgm:presLayoutVars>
          <dgm:bulletEnabled val="1"/>
        </dgm:presLayoutVars>
      </dgm:prSet>
      <dgm:spPr/>
      <dgm:t>
        <a:bodyPr/>
        <a:lstStyle/>
        <a:p>
          <a:endParaRPr lang="en-US"/>
        </a:p>
      </dgm:t>
    </dgm:pt>
    <dgm:pt modelId="{7C32EBAA-D198-459B-B195-3323B7BE55FE}" type="pres">
      <dgm:prSet presAssocID="{47A4C199-706C-4896-90C1-EAE235335C13}" presName="Name13" presStyleLbl="parChTrans1D2" presStyleIdx="5" presStyleCnt="22"/>
      <dgm:spPr/>
      <dgm:t>
        <a:bodyPr/>
        <a:lstStyle/>
        <a:p>
          <a:endParaRPr lang="en-US"/>
        </a:p>
      </dgm:t>
    </dgm:pt>
    <dgm:pt modelId="{C158D508-FA55-43EC-8C87-DF183A5965DA}" type="pres">
      <dgm:prSet presAssocID="{BE034304-E9AC-4C22-AC20-8AD861A6CF58}" presName="childText" presStyleLbl="bgAcc1" presStyleIdx="5" presStyleCnt="22">
        <dgm:presLayoutVars>
          <dgm:bulletEnabled val="1"/>
        </dgm:presLayoutVars>
      </dgm:prSet>
      <dgm:spPr/>
      <dgm:t>
        <a:bodyPr/>
        <a:lstStyle/>
        <a:p>
          <a:endParaRPr lang="en-US"/>
        </a:p>
      </dgm:t>
    </dgm:pt>
    <dgm:pt modelId="{95D7038B-CE32-4D3D-9443-29CD4B440F47}" type="pres">
      <dgm:prSet presAssocID="{5D989A77-5404-4771-8A08-C7D496753141}" presName="root" presStyleCnt="0"/>
      <dgm:spPr/>
    </dgm:pt>
    <dgm:pt modelId="{2FA7BE31-D860-4F76-8FE6-674A1B1D9176}" type="pres">
      <dgm:prSet presAssocID="{5D989A77-5404-4771-8A08-C7D496753141}" presName="rootComposite" presStyleCnt="0"/>
      <dgm:spPr/>
    </dgm:pt>
    <dgm:pt modelId="{DDD23948-C1D7-41A0-B248-CD489B85A6E3}" type="pres">
      <dgm:prSet presAssocID="{5D989A77-5404-4771-8A08-C7D496753141}" presName="rootText" presStyleLbl="node1" presStyleIdx="2" presStyleCnt="6"/>
      <dgm:spPr/>
      <dgm:t>
        <a:bodyPr/>
        <a:lstStyle/>
        <a:p>
          <a:endParaRPr lang="en-US"/>
        </a:p>
      </dgm:t>
    </dgm:pt>
    <dgm:pt modelId="{21F45BB0-04BF-4214-943C-FEC35291EA72}" type="pres">
      <dgm:prSet presAssocID="{5D989A77-5404-4771-8A08-C7D496753141}" presName="rootConnector" presStyleLbl="node1" presStyleIdx="2" presStyleCnt="6"/>
      <dgm:spPr/>
      <dgm:t>
        <a:bodyPr/>
        <a:lstStyle/>
        <a:p>
          <a:endParaRPr lang="en-US"/>
        </a:p>
      </dgm:t>
    </dgm:pt>
    <dgm:pt modelId="{E2DC1EEC-16DC-43A6-B639-B9F554AEBFC5}" type="pres">
      <dgm:prSet presAssocID="{5D989A77-5404-4771-8A08-C7D496753141}" presName="childShape" presStyleCnt="0"/>
      <dgm:spPr/>
    </dgm:pt>
    <dgm:pt modelId="{28DA3DF7-8F83-436A-91C8-69256132399A}" type="pres">
      <dgm:prSet presAssocID="{FC22C9A8-EFA4-4A7A-ACEC-23BE52928724}" presName="Name13" presStyleLbl="parChTrans1D2" presStyleIdx="6" presStyleCnt="22"/>
      <dgm:spPr/>
      <dgm:t>
        <a:bodyPr/>
        <a:lstStyle/>
        <a:p>
          <a:endParaRPr lang="en-US"/>
        </a:p>
      </dgm:t>
    </dgm:pt>
    <dgm:pt modelId="{4F72CBAA-8383-48EF-B3A4-5E72603641F2}" type="pres">
      <dgm:prSet presAssocID="{CAD5EBFD-E267-4E8C-9FB1-CB37235B171F}" presName="childText" presStyleLbl="bgAcc1" presStyleIdx="6" presStyleCnt="22">
        <dgm:presLayoutVars>
          <dgm:bulletEnabled val="1"/>
        </dgm:presLayoutVars>
      </dgm:prSet>
      <dgm:spPr/>
      <dgm:t>
        <a:bodyPr/>
        <a:lstStyle/>
        <a:p>
          <a:endParaRPr lang="en-US"/>
        </a:p>
      </dgm:t>
    </dgm:pt>
    <dgm:pt modelId="{F316A359-1213-4209-A96E-EACDF22BFC67}" type="pres">
      <dgm:prSet presAssocID="{93103CBB-69F3-404A-BA77-F6061B2F2EAD}" presName="Name13" presStyleLbl="parChTrans1D2" presStyleIdx="7" presStyleCnt="22"/>
      <dgm:spPr/>
      <dgm:t>
        <a:bodyPr/>
        <a:lstStyle/>
        <a:p>
          <a:endParaRPr lang="en-US"/>
        </a:p>
      </dgm:t>
    </dgm:pt>
    <dgm:pt modelId="{8F5A1D8A-C359-48B2-8F98-F5753711EB43}" type="pres">
      <dgm:prSet presAssocID="{830997C4-8E72-446D-8AB1-63BAB8D5A125}" presName="childText" presStyleLbl="bgAcc1" presStyleIdx="7" presStyleCnt="22">
        <dgm:presLayoutVars>
          <dgm:bulletEnabled val="1"/>
        </dgm:presLayoutVars>
      </dgm:prSet>
      <dgm:spPr/>
      <dgm:t>
        <a:bodyPr/>
        <a:lstStyle/>
        <a:p>
          <a:endParaRPr lang="en-US"/>
        </a:p>
      </dgm:t>
    </dgm:pt>
    <dgm:pt modelId="{FF05D2A6-9318-46E5-AE48-D25299552B9C}" type="pres">
      <dgm:prSet presAssocID="{A1BAFAE5-4FF9-4775-AA75-43B8A9046C17}" presName="Name13" presStyleLbl="parChTrans1D2" presStyleIdx="8" presStyleCnt="22"/>
      <dgm:spPr/>
      <dgm:t>
        <a:bodyPr/>
        <a:lstStyle/>
        <a:p>
          <a:endParaRPr lang="en-US"/>
        </a:p>
      </dgm:t>
    </dgm:pt>
    <dgm:pt modelId="{8068C19A-B389-4A2B-915D-E7CCC646F241}" type="pres">
      <dgm:prSet presAssocID="{71B90346-DC7F-459D-928F-D7A4C73909FF}" presName="childText" presStyleLbl="bgAcc1" presStyleIdx="8" presStyleCnt="22">
        <dgm:presLayoutVars>
          <dgm:bulletEnabled val="1"/>
        </dgm:presLayoutVars>
      </dgm:prSet>
      <dgm:spPr/>
      <dgm:t>
        <a:bodyPr/>
        <a:lstStyle/>
        <a:p>
          <a:endParaRPr lang="en-US"/>
        </a:p>
      </dgm:t>
    </dgm:pt>
    <dgm:pt modelId="{C91E90CE-A1AC-4D03-8802-A7875BB0A3D2}" type="pres">
      <dgm:prSet presAssocID="{0CB616E1-321E-41FB-8241-B06F19B54512}" presName="Name13" presStyleLbl="parChTrans1D2" presStyleIdx="9" presStyleCnt="22"/>
      <dgm:spPr/>
      <dgm:t>
        <a:bodyPr/>
        <a:lstStyle/>
        <a:p>
          <a:endParaRPr lang="en-US"/>
        </a:p>
      </dgm:t>
    </dgm:pt>
    <dgm:pt modelId="{274D93CA-9077-4AD4-AC77-D5B009904095}" type="pres">
      <dgm:prSet presAssocID="{C0EAEB26-F68F-4370-A43D-36AEE061EFB2}" presName="childText" presStyleLbl="bgAcc1" presStyleIdx="9" presStyleCnt="22">
        <dgm:presLayoutVars>
          <dgm:bulletEnabled val="1"/>
        </dgm:presLayoutVars>
      </dgm:prSet>
      <dgm:spPr/>
      <dgm:t>
        <a:bodyPr/>
        <a:lstStyle/>
        <a:p>
          <a:endParaRPr lang="en-US"/>
        </a:p>
      </dgm:t>
    </dgm:pt>
    <dgm:pt modelId="{3051C59B-F9DC-4CF0-B5A8-36F3B1A7C86C}" type="pres">
      <dgm:prSet presAssocID="{16B495AA-D788-4ECF-A87A-EE2C4B6CF4D9}" presName="root" presStyleCnt="0"/>
      <dgm:spPr/>
    </dgm:pt>
    <dgm:pt modelId="{DE4B3344-1EE5-42B6-9AF5-BA652ED5111D}" type="pres">
      <dgm:prSet presAssocID="{16B495AA-D788-4ECF-A87A-EE2C4B6CF4D9}" presName="rootComposite" presStyleCnt="0"/>
      <dgm:spPr/>
    </dgm:pt>
    <dgm:pt modelId="{998D6B38-F37F-4D01-A34C-82037AE33D0F}" type="pres">
      <dgm:prSet presAssocID="{16B495AA-D788-4ECF-A87A-EE2C4B6CF4D9}" presName="rootText" presStyleLbl="node1" presStyleIdx="3" presStyleCnt="6"/>
      <dgm:spPr/>
      <dgm:t>
        <a:bodyPr/>
        <a:lstStyle/>
        <a:p>
          <a:endParaRPr lang="en-US"/>
        </a:p>
      </dgm:t>
    </dgm:pt>
    <dgm:pt modelId="{4F48795D-01C7-4E4C-8577-A577DE72C55A}" type="pres">
      <dgm:prSet presAssocID="{16B495AA-D788-4ECF-A87A-EE2C4B6CF4D9}" presName="rootConnector" presStyleLbl="node1" presStyleIdx="3" presStyleCnt="6"/>
      <dgm:spPr/>
      <dgm:t>
        <a:bodyPr/>
        <a:lstStyle/>
        <a:p>
          <a:endParaRPr lang="en-US"/>
        </a:p>
      </dgm:t>
    </dgm:pt>
    <dgm:pt modelId="{D392CF65-0F26-4D37-ABC5-01288F432315}" type="pres">
      <dgm:prSet presAssocID="{16B495AA-D788-4ECF-A87A-EE2C4B6CF4D9}" presName="childShape" presStyleCnt="0"/>
      <dgm:spPr/>
    </dgm:pt>
    <dgm:pt modelId="{DD8229BB-D195-42F3-A112-69E606B7A097}" type="pres">
      <dgm:prSet presAssocID="{0D747614-6BFA-420D-BC26-274BA30E4919}" presName="Name13" presStyleLbl="parChTrans1D2" presStyleIdx="10" presStyleCnt="22"/>
      <dgm:spPr/>
      <dgm:t>
        <a:bodyPr/>
        <a:lstStyle/>
        <a:p>
          <a:endParaRPr lang="en-US"/>
        </a:p>
      </dgm:t>
    </dgm:pt>
    <dgm:pt modelId="{9A138EDE-5408-42E4-8BBD-27A9A44A534C}" type="pres">
      <dgm:prSet presAssocID="{F0E404FE-D1FC-4D9C-8913-4C8B64142F42}" presName="childText" presStyleLbl="bgAcc1" presStyleIdx="10" presStyleCnt="22">
        <dgm:presLayoutVars>
          <dgm:bulletEnabled val="1"/>
        </dgm:presLayoutVars>
      </dgm:prSet>
      <dgm:spPr/>
      <dgm:t>
        <a:bodyPr/>
        <a:lstStyle/>
        <a:p>
          <a:endParaRPr lang="en-US"/>
        </a:p>
      </dgm:t>
    </dgm:pt>
    <dgm:pt modelId="{6E79A953-78F9-4B4D-9BA6-C76574460C6F}" type="pres">
      <dgm:prSet presAssocID="{DEA1D883-1959-4BD7-9090-A78AB30DEAB5}" presName="Name13" presStyleLbl="parChTrans1D2" presStyleIdx="11" presStyleCnt="22"/>
      <dgm:spPr/>
      <dgm:t>
        <a:bodyPr/>
        <a:lstStyle/>
        <a:p>
          <a:endParaRPr lang="en-US"/>
        </a:p>
      </dgm:t>
    </dgm:pt>
    <dgm:pt modelId="{4E5E9F03-1397-42E6-AB62-9AB01836C9D2}" type="pres">
      <dgm:prSet presAssocID="{C747E0BA-F8C7-41B4-99FB-2894FD72DB98}" presName="childText" presStyleLbl="bgAcc1" presStyleIdx="11" presStyleCnt="22">
        <dgm:presLayoutVars>
          <dgm:bulletEnabled val="1"/>
        </dgm:presLayoutVars>
      </dgm:prSet>
      <dgm:spPr/>
      <dgm:t>
        <a:bodyPr/>
        <a:lstStyle/>
        <a:p>
          <a:endParaRPr lang="en-US"/>
        </a:p>
      </dgm:t>
    </dgm:pt>
    <dgm:pt modelId="{73D3BC0E-B56F-467E-8FEC-B71A13EE2AE5}" type="pres">
      <dgm:prSet presAssocID="{3A04D9A8-DAE8-449A-9FE5-AE564D448879}" presName="Name13" presStyleLbl="parChTrans1D2" presStyleIdx="12" presStyleCnt="22"/>
      <dgm:spPr/>
      <dgm:t>
        <a:bodyPr/>
        <a:lstStyle/>
        <a:p>
          <a:endParaRPr lang="en-US"/>
        </a:p>
      </dgm:t>
    </dgm:pt>
    <dgm:pt modelId="{CFAB4205-471F-436C-96F3-A32B166A2A5F}" type="pres">
      <dgm:prSet presAssocID="{6C1AB25B-3E1B-4CCE-97B2-B58BAD17AFFB}" presName="childText" presStyleLbl="bgAcc1" presStyleIdx="12" presStyleCnt="22">
        <dgm:presLayoutVars>
          <dgm:bulletEnabled val="1"/>
        </dgm:presLayoutVars>
      </dgm:prSet>
      <dgm:spPr/>
      <dgm:t>
        <a:bodyPr/>
        <a:lstStyle/>
        <a:p>
          <a:endParaRPr lang="en-US"/>
        </a:p>
      </dgm:t>
    </dgm:pt>
    <dgm:pt modelId="{1F4B38E1-5D62-4A6F-BE3F-43C35DE6B21D}" type="pres">
      <dgm:prSet presAssocID="{3E96349A-578C-45A1-89E5-FCF84E1287C9}" presName="Name13" presStyleLbl="parChTrans1D2" presStyleIdx="13" presStyleCnt="22"/>
      <dgm:spPr/>
      <dgm:t>
        <a:bodyPr/>
        <a:lstStyle/>
        <a:p>
          <a:endParaRPr lang="en-US"/>
        </a:p>
      </dgm:t>
    </dgm:pt>
    <dgm:pt modelId="{C0C86FC1-A1DC-45A4-B488-6585080D1474}" type="pres">
      <dgm:prSet presAssocID="{A0085602-801E-4BE8-8DFA-05BCFD1F68C5}" presName="childText" presStyleLbl="bgAcc1" presStyleIdx="13" presStyleCnt="22">
        <dgm:presLayoutVars>
          <dgm:bulletEnabled val="1"/>
        </dgm:presLayoutVars>
      </dgm:prSet>
      <dgm:spPr/>
      <dgm:t>
        <a:bodyPr/>
        <a:lstStyle/>
        <a:p>
          <a:endParaRPr lang="en-US"/>
        </a:p>
      </dgm:t>
    </dgm:pt>
    <dgm:pt modelId="{892BC15A-246B-480C-8A39-71D181FDE1D7}" type="pres">
      <dgm:prSet presAssocID="{4EFD4260-D7D6-4204-A749-5A2948739E87}" presName="root" presStyleCnt="0"/>
      <dgm:spPr/>
    </dgm:pt>
    <dgm:pt modelId="{1DBBBCA7-EDC2-4A85-8D3B-CDA47FD5220C}" type="pres">
      <dgm:prSet presAssocID="{4EFD4260-D7D6-4204-A749-5A2948739E87}" presName="rootComposite" presStyleCnt="0"/>
      <dgm:spPr/>
    </dgm:pt>
    <dgm:pt modelId="{C53CC781-2C53-4AD0-82A5-7905FF5E4037}" type="pres">
      <dgm:prSet presAssocID="{4EFD4260-D7D6-4204-A749-5A2948739E87}" presName="rootText" presStyleLbl="node1" presStyleIdx="4" presStyleCnt="6"/>
      <dgm:spPr/>
      <dgm:t>
        <a:bodyPr/>
        <a:lstStyle/>
        <a:p>
          <a:endParaRPr lang="en-US"/>
        </a:p>
      </dgm:t>
    </dgm:pt>
    <dgm:pt modelId="{0CD61C9F-2C0B-481A-90D8-F67D2EA793A7}" type="pres">
      <dgm:prSet presAssocID="{4EFD4260-D7D6-4204-A749-5A2948739E87}" presName="rootConnector" presStyleLbl="node1" presStyleIdx="4" presStyleCnt="6"/>
      <dgm:spPr/>
      <dgm:t>
        <a:bodyPr/>
        <a:lstStyle/>
        <a:p>
          <a:endParaRPr lang="en-US"/>
        </a:p>
      </dgm:t>
    </dgm:pt>
    <dgm:pt modelId="{67168591-943A-4149-8494-217B3ABC2262}" type="pres">
      <dgm:prSet presAssocID="{4EFD4260-D7D6-4204-A749-5A2948739E87}" presName="childShape" presStyleCnt="0"/>
      <dgm:spPr/>
    </dgm:pt>
    <dgm:pt modelId="{ED00C79D-1508-49CA-8D15-37D567A307E2}" type="pres">
      <dgm:prSet presAssocID="{4425DF94-8918-4591-AFB9-797D8E535A0D}" presName="Name13" presStyleLbl="parChTrans1D2" presStyleIdx="14" presStyleCnt="22"/>
      <dgm:spPr/>
      <dgm:t>
        <a:bodyPr/>
        <a:lstStyle/>
        <a:p>
          <a:endParaRPr lang="en-US"/>
        </a:p>
      </dgm:t>
    </dgm:pt>
    <dgm:pt modelId="{CBCDA04B-414C-4B4B-B534-1F68373AD818}" type="pres">
      <dgm:prSet presAssocID="{2AFAE9C6-187A-481F-8A5F-BA4EE02B5D60}" presName="childText" presStyleLbl="bgAcc1" presStyleIdx="14" presStyleCnt="22">
        <dgm:presLayoutVars>
          <dgm:bulletEnabled val="1"/>
        </dgm:presLayoutVars>
      </dgm:prSet>
      <dgm:spPr/>
      <dgm:t>
        <a:bodyPr/>
        <a:lstStyle/>
        <a:p>
          <a:endParaRPr lang="en-US"/>
        </a:p>
      </dgm:t>
    </dgm:pt>
    <dgm:pt modelId="{6B786847-CD08-4DD2-8014-5082E4E11F16}" type="pres">
      <dgm:prSet presAssocID="{3861770D-B286-42B8-942B-9472FFF9672F}" presName="Name13" presStyleLbl="parChTrans1D2" presStyleIdx="15" presStyleCnt="22"/>
      <dgm:spPr/>
      <dgm:t>
        <a:bodyPr/>
        <a:lstStyle/>
        <a:p>
          <a:endParaRPr lang="en-US"/>
        </a:p>
      </dgm:t>
    </dgm:pt>
    <dgm:pt modelId="{A7F48AA7-5D39-4055-ACE3-6994BB7273DF}" type="pres">
      <dgm:prSet presAssocID="{F6B0F4E1-4396-4C82-B261-B436B2716481}" presName="childText" presStyleLbl="bgAcc1" presStyleIdx="15" presStyleCnt="22">
        <dgm:presLayoutVars>
          <dgm:bulletEnabled val="1"/>
        </dgm:presLayoutVars>
      </dgm:prSet>
      <dgm:spPr/>
      <dgm:t>
        <a:bodyPr/>
        <a:lstStyle/>
        <a:p>
          <a:endParaRPr lang="en-US"/>
        </a:p>
      </dgm:t>
    </dgm:pt>
    <dgm:pt modelId="{627DA2B3-9E26-4102-BB51-870768F10AC8}" type="pres">
      <dgm:prSet presAssocID="{6AA82D48-FD1B-42E8-9F66-F11E073B109E}" presName="Name13" presStyleLbl="parChTrans1D2" presStyleIdx="16" presStyleCnt="22"/>
      <dgm:spPr/>
      <dgm:t>
        <a:bodyPr/>
        <a:lstStyle/>
        <a:p>
          <a:endParaRPr lang="en-US"/>
        </a:p>
      </dgm:t>
    </dgm:pt>
    <dgm:pt modelId="{3753D106-1377-43D7-8E1D-958F99DE80A7}" type="pres">
      <dgm:prSet presAssocID="{D8EF3154-6E2C-40C6-9903-7533CAE4E9EB}" presName="childText" presStyleLbl="bgAcc1" presStyleIdx="16" presStyleCnt="22">
        <dgm:presLayoutVars>
          <dgm:bulletEnabled val="1"/>
        </dgm:presLayoutVars>
      </dgm:prSet>
      <dgm:spPr/>
      <dgm:t>
        <a:bodyPr/>
        <a:lstStyle/>
        <a:p>
          <a:endParaRPr lang="en-US"/>
        </a:p>
      </dgm:t>
    </dgm:pt>
    <dgm:pt modelId="{2779D982-BC30-4280-8E07-3FA68CD21E55}" type="pres">
      <dgm:prSet presAssocID="{2A121CCF-FF44-46DE-BCF9-0BFCC3B4522F}" presName="root" presStyleCnt="0"/>
      <dgm:spPr/>
    </dgm:pt>
    <dgm:pt modelId="{0C4C2F7F-BA34-4C91-9FB6-EDAC4A3B375A}" type="pres">
      <dgm:prSet presAssocID="{2A121CCF-FF44-46DE-BCF9-0BFCC3B4522F}" presName="rootComposite" presStyleCnt="0"/>
      <dgm:spPr/>
    </dgm:pt>
    <dgm:pt modelId="{C682B266-032B-40F4-8B36-CDFF9FF2B429}" type="pres">
      <dgm:prSet presAssocID="{2A121CCF-FF44-46DE-BCF9-0BFCC3B4522F}" presName="rootText" presStyleLbl="node1" presStyleIdx="5" presStyleCnt="6"/>
      <dgm:spPr/>
      <dgm:t>
        <a:bodyPr/>
        <a:lstStyle/>
        <a:p>
          <a:endParaRPr lang="en-US"/>
        </a:p>
      </dgm:t>
    </dgm:pt>
    <dgm:pt modelId="{110C77B2-5E8B-422E-ABB4-5EBFBB513A3D}" type="pres">
      <dgm:prSet presAssocID="{2A121CCF-FF44-46DE-BCF9-0BFCC3B4522F}" presName="rootConnector" presStyleLbl="node1" presStyleIdx="5" presStyleCnt="6"/>
      <dgm:spPr/>
      <dgm:t>
        <a:bodyPr/>
        <a:lstStyle/>
        <a:p>
          <a:endParaRPr lang="en-US"/>
        </a:p>
      </dgm:t>
    </dgm:pt>
    <dgm:pt modelId="{77C69C31-0A19-41C9-9B02-73D0969A7286}" type="pres">
      <dgm:prSet presAssocID="{2A121CCF-FF44-46DE-BCF9-0BFCC3B4522F}" presName="childShape" presStyleCnt="0"/>
      <dgm:spPr/>
    </dgm:pt>
    <dgm:pt modelId="{AA636FEE-F471-4AFB-89A5-7073EF22F408}" type="pres">
      <dgm:prSet presAssocID="{97A14D92-91BA-4AA5-9AD5-A44E6F0DB3A7}" presName="Name13" presStyleLbl="parChTrans1D2" presStyleIdx="17" presStyleCnt="22"/>
      <dgm:spPr/>
      <dgm:t>
        <a:bodyPr/>
        <a:lstStyle/>
        <a:p>
          <a:endParaRPr lang="en-US"/>
        </a:p>
      </dgm:t>
    </dgm:pt>
    <dgm:pt modelId="{46213B71-B787-4775-81A5-ABEC491DC007}" type="pres">
      <dgm:prSet presAssocID="{7BC25C87-2DE2-4F5B-8826-F576452A508D}" presName="childText" presStyleLbl="bgAcc1" presStyleIdx="17" presStyleCnt="22">
        <dgm:presLayoutVars>
          <dgm:bulletEnabled val="1"/>
        </dgm:presLayoutVars>
      </dgm:prSet>
      <dgm:spPr/>
      <dgm:t>
        <a:bodyPr/>
        <a:lstStyle/>
        <a:p>
          <a:endParaRPr lang="en-US"/>
        </a:p>
      </dgm:t>
    </dgm:pt>
    <dgm:pt modelId="{D3336982-28AB-415D-ADEF-8B6E593FA4F8}" type="pres">
      <dgm:prSet presAssocID="{F1DE3992-29C6-4AF2-856A-2993222B858E}" presName="Name13" presStyleLbl="parChTrans1D2" presStyleIdx="18" presStyleCnt="22"/>
      <dgm:spPr/>
      <dgm:t>
        <a:bodyPr/>
        <a:lstStyle/>
        <a:p>
          <a:endParaRPr lang="en-US"/>
        </a:p>
      </dgm:t>
    </dgm:pt>
    <dgm:pt modelId="{035EC85F-3DEC-461E-A433-A3B1BEA79843}" type="pres">
      <dgm:prSet presAssocID="{87DA84FC-55D2-48DB-A265-48BA721D3FFA}" presName="childText" presStyleLbl="bgAcc1" presStyleIdx="18" presStyleCnt="22">
        <dgm:presLayoutVars>
          <dgm:bulletEnabled val="1"/>
        </dgm:presLayoutVars>
      </dgm:prSet>
      <dgm:spPr/>
      <dgm:t>
        <a:bodyPr/>
        <a:lstStyle/>
        <a:p>
          <a:endParaRPr lang="en-US"/>
        </a:p>
      </dgm:t>
    </dgm:pt>
    <dgm:pt modelId="{06ED9FC9-1CBF-4282-B394-1C3EC948D529}" type="pres">
      <dgm:prSet presAssocID="{8BBD98C3-CE6A-4A51-AABC-22306599C138}" presName="Name13" presStyleLbl="parChTrans1D2" presStyleIdx="19" presStyleCnt="22"/>
      <dgm:spPr/>
      <dgm:t>
        <a:bodyPr/>
        <a:lstStyle/>
        <a:p>
          <a:endParaRPr lang="en-US"/>
        </a:p>
      </dgm:t>
    </dgm:pt>
    <dgm:pt modelId="{BBBF335A-500C-49E8-8B55-B659A86EBD92}" type="pres">
      <dgm:prSet presAssocID="{FB6299F0-221B-470D-8C90-EB7CA96FBD2C}" presName="childText" presStyleLbl="bgAcc1" presStyleIdx="19" presStyleCnt="22">
        <dgm:presLayoutVars>
          <dgm:bulletEnabled val="1"/>
        </dgm:presLayoutVars>
      </dgm:prSet>
      <dgm:spPr/>
      <dgm:t>
        <a:bodyPr/>
        <a:lstStyle/>
        <a:p>
          <a:endParaRPr lang="en-US"/>
        </a:p>
      </dgm:t>
    </dgm:pt>
    <dgm:pt modelId="{69AACFE0-53BB-41D6-89D1-E209AFF2F475}" type="pres">
      <dgm:prSet presAssocID="{99880CB0-AE3E-41B4-98F7-B83AF8397600}" presName="Name13" presStyleLbl="parChTrans1D2" presStyleIdx="20" presStyleCnt="22"/>
      <dgm:spPr/>
      <dgm:t>
        <a:bodyPr/>
        <a:lstStyle/>
        <a:p>
          <a:endParaRPr lang="en-US"/>
        </a:p>
      </dgm:t>
    </dgm:pt>
    <dgm:pt modelId="{2549B777-28B5-4686-810A-C1C857073E27}" type="pres">
      <dgm:prSet presAssocID="{0AE19E9D-ECEA-4AEF-B2F2-9B6A0D513677}" presName="childText" presStyleLbl="bgAcc1" presStyleIdx="20" presStyleCnt="22">
        <dgm:presLayoutVars>
          <dgm:bulletEnabled val="1"/>
        </dgm:presLayoutVars>
      </dgm:prSet>
      <dgm:spPr/>
      <dgm:t>
        <a:bodyPr/>
        <a:lstStyle/>
        <a:p>
          <a:endParaRPr lang="en-US"/>
        </a:p>
      </dgm:t>
    </dgm:pt>
    <dgm:pt modelId="{7728B086-4B96-4E71-8308-FC8C29558955}" type="pres">
      <dgm:prSet presAssocID="{DEDCA046-1184-4C20-9A75-AF90E235D3D5}" presName="Name13" presStyleLbl="parChTrans1D2" presStyleIdx="21" presStyleCnt="22"/>
      <dgm:spPr/>
      <dgm:t>
        <a:bodyPr/>
        <a:lstStyle/>
        <a:p>
          <a:endParaRPr lang="en-US"/>
        </a:p>
      </dgm:t>
    </dgm:pt>
    <dgm:pt modelId="{44DCCB66-8EF4-45C3-82F6-7C46BBC355EF}" type="pres">
      <dgm:prSet presAssocID="{B144AC0C-5F49-492B-BDBF-06BCD502E841}" presName="childText" presStyleLbl="bgAcc1" presStyleIdx="21" presStyleCnt="22">
        <dgm:presLayoutVars>
          <dgm:bulletEnabled val="1"/>
        </dgm:presLayoutVars>
      </dgm:prSet>
      <dgm:spPr/>
      <dgm:t>
        <a:bodyPr/>
        <a:lstStyle/>
        <a:p>
          <a:endParaRPr lang="en-US"/>
        </a:p>
      </dgm:t>
    </dgm:pt>
  </dgm:ptLst>
  <dgm:cxnLst>
    <dgm:cxn modelId="{FD6DA2F3-B80B-4E02-A01B-F1F852BA1B7B}" srcId="{4EFD4260-D7D6-4204-A749-5A2948739E87}" destId="{D8EF3154-6E2C-40C6-9903-7533CAE4E9EB}" srcOrd="2" destOrd="0" parTransId="{6AA82D48-FD1B-42E8-9F66-F11E073B109E}" sibTransId="{53A6B312-E451-4BEC-8922-1158891C322C}"/>
    <dgm:cxn modelId="{AA25123E-AE02-42FC-BB62-B93FF2B27CBE}" type="presOf" srcId="{F1DE3992-29C6-4AF2-856A-2993222B858E}" destId="{D3336982-28AB-415D-ADEF-8B6E593FA4F8}" srcOrd="0" destOrd="0" presId="urn:microsoft.com/office/officeart/2005/8/layout/hierarchy3"/>
    <dgm:cxn modelId="{FE8A99CA-962A-4FE1-B659-0B10BF2B1DC9}" type="presOf" srcId="{A0085602-801E-4BE8-8DFA-05BCFD1F68C5}" destId="{C0C86FC1-A1DC-45A4-B488-6585080D1474}" srcOrd="0" destOrd="0" presId="urn:microsoft.com/office/officeart/2005/8/layout/hierarchy3"/>
    <dgm:cxn modelId="{3BC07875-0505-44AB-88EA-2F983749B7CE}" srcId="{8B47EA94-0FD6-48C0-B0AF-70C94D011084}" destId="{16B495AA-D788-4ECF-A87A-EE2C4B6CF4D9}" srcOrd="3" destOrd="0" parTransId="{1AF42608-4763-4EC7-8817-A15B089D9F1E}" sibTransId="{66BDE6FB-FAE7-4674-BC43-B5F4308B20DF}"/>
    <dgm:cxn modelId="{095AD317-D27C-4C25-A802-862D3FC6F0BA}" type="presOf" srcId="{71B90346-DC7F-459D-928F-D7A4C73909FF}" destId="{8068C19A-B389-4A2B-915D-E7CCC646F241}" srcOrd="0" destOrd="0" presId="urn:microsoft.com/office/officeart/2005/8/layout/hierarchy3"/>
    <dgm:cxn modelId="{6A403A82-A63B-4B1F-A24C-E52767854267}" type="presOf" srcId="{4EFD4260-D7D6-4204-A749-5A2948739E87}" destId="{C53CC781-2C53-4AD0-82A5-7905FF5E4037}" srcOrd="0" destOrd="0" presId="urn:microsoft.com/office/officeart/2005/8/layout/hierarchy3"/>
    <dgm:cxn modelId="{738E6CBA-1EF1-4851-A3A3-E532AA6D6174}" srcId="{5D989A77-5404-4771-8A08-C7D496753141}" destId="{CAD5EBFD-E267-4E8C-9FB1-CB37235B171F}" srcOrd="0" destOrd="0" parTransId="{FC22C9A8-EFA4-4A7A-ACEC-23BE52928724}" sibTransId="{0DD5F7E6-2F77-4DE0-936D-EDF66FA9C1B9}"/>
    <dgm:cxn modelId="{A00E8103-8B51-4CC4-A254-66D5F3BCAAEB}" type="presOf" srcId="{88E0F0D2-6A1B-4727-B22E-9D0E1830B16E}" destId="{9CC562C4-0872-4042-9219-D1BAAEF39DA0}" srcOrd="0" destOrd="0" presId="urn:microsoft.com/office/officeart/2005/8/layout/hierarchy3"/>
    <dgm:cxn modelId="{C8CCCEEB-A752-43F6-A1EE-40CF4B4274CB}" type="presOf" srcId="{FE22123B-5441-45EC-8D84-D36A99FD8228}" destId="{AFE2236E-0018-4618-ABF0-F062644EE8C2}" srcOrd="0" destOrd="0" presId="urn:microsoft.com/office/officeart/2005/8/layout/hierarchy3"/>
    <dgm:cxn modelId="{556FE6A8-9604-45ED-8806-ABDF21C0FA1A}" type="presOf" srcId="{17587549-243D-4948-940B-942AA249C664}" destId="{2D41CDF2-BE21-4932-BB23-2AE1A6230C2A}" srcOrd="0" destOrd="0" presId="urn:microsoft.com/office/officeart/2005/8/layout/hierarchy3"/>
    <dgm:cxn modelId="{B0A1D7A6-DF08-45D4-89DB-E548B31E2762}" type="presOf" srcId="{DEA1D883-1959-4BD7-9090-A78AB30DEAB5}" destId="{6E79A953-78F9-4B4D-9BA6-C76574460C6F}" srcOrd="0" destOrd="0" presId="urn:microsoft.com/office/officeart/2005/8/layout/hierarchy3"/>
    <dgm:cxn modelId="{7676BC02-D574-4CDA-9D25-E12990902F05}" type="presOf" srcId="{2A121CCF-FF44-46DE-BCF9-0BFCC3B4522F}" destId="{C682B266-032B-40F4-8B36-CDFF9FF2B429}" srcOrd="0" destOrd="0" presId="urn:microsoft.com/office/officeart/2005/8/layout/hierarchy3"/>
    <dgm:cxn modelId="{BA6596C9-3266-4C43-8545-6B3482D1806F}" type="presOf" srcId="{830997C4-8E72-446D-8AB1-63BAB8D5A125}" destId="{8F5A1D8A-C359-48B2-8F98-F5753711EB43}" srcOrd="0" destOrd="0" presId="urn:microsoft.com/office/officeart/2005/8/layout/hierarchy3"/>
    <dgm:cxn modelId="{8B30BDAA-523C-40B6-8CE4-18CE9640CAC4}" srcId="{2A121CCF-FF44-46DE-BCF9-0BFCC3B4522F}" destId="{B144AC0C-5F49-492B-BDBF-06BCD502E841}" srcOrd="4" destOrd="0" parTransId="{DEDCA046-1184-4C20-9A75-AF90E235D3D5}" sibTransId="{C81874B9-8A00-436B-AB3B-EFB3041606C3}"/>
    <dgm:cxn modelId="{332379D2-B9CB-490C-8AC4-BCB4A1C91482}" type="presOf" srcId="{4EFD4260-D7D6-4204-A749-5A2948739E87}" destId="{0CD61C9F-2C0B-481A-90D8-F67D2EA793A7}" srcOrd="1" destOrd="0" presId="urn:microsoft.com/office/officeart/2005/8/layout/hierarchy3"/>
    <dgm:cxn modelId="{A2FD42B1-8C55-440E-A698-C11FEA1F68F5}" type="presOf" srcId="{3E96349A-578C-45A1-89E5-FCF84E1287C9}" destId="{1F4B38E1-5D62-4A6F-BE3F-43C35DE6B21D}" srcOrd="0" destOrd="0" presId="urn:microsoft.com/office/officeart/2005/8/layout/hierarchy3"/>
    <dgm:cxn modelId="{7D6AA45C-9E56-466D-94BD-1A637C15E3C4}" type="presOf" srcId="{0CB616E1-321E-41FB-8241-B06F19B54512}" destId="{C91E90CE-A1AC-4D03-8802-A7875BB0A3D2}" srcOrd="0" destOrd="0" presId="urn:microsoft.com/office/officeart/2005/8/layout/hierarchy3"/>
    <dgm:cxn modelId="{C772B1E2-151C-49C8-BAED-EF2CD6803E25}" type="presOf" srcId="{C0EAEB26-F68F-4370-A43D-36AEE061EFB2}" destId="{274D93CA-9077-4AD4-AC77-D5B009904095}" srcOrd="0" destOrd="0" presId="urn:microsoft.com/office/officeart/2005/8/layout/hierarchy3"/>
    <dgm:cxn modelId="{37C26D60-02B4-49D2-A988-5BD2A2F08CF4}" srcId="{8B47EA94-0FD6-48C0-B0AF-70C94D011084}" destId="{5D989A77-5404-4771-8A08-C7D496753141}" srcOrd="2" destOrd="0" parTransId="{AFAFFE21-C216-4475-B883-AA9102FC9332}" sibTransId="{B842E3C9-F55A-4B15-8235-0250BF0BD52A}"/>
    <dgm:cxn modelId="{093F6361-8697-4FAC-B742-3C56D12D2AA5}" type="presOf" srcId="{F7FA390A-EA33-449B-A2CD-5BD5A753E151}" destId="{0D739A6D-6978-46EC-B62A-857CA6114789}" srcOrd="1" destOrd="0" presId="urn:microsoft.com/office/officeart/2005/8/layout/hierarchy3"/>
    <dgm:cxn modelId="{59A59CC1-AC4C-4251-B6BE-A6A98EF9861B}" srcId="{4EFD4260-D7D6-4204-A749-5A2948739E87}" destId="{F6B0F4E1-4396-4C82-B261-B436B2716481}" srcOrd="1" destOrd="0" parTransId="{3861770D-B286-42B8-942B-9472FFF9672F}" sibTransId="{A4F9600A-C9C8-4DFF-9107-2F0795F9C9DB}"/>
    <dgm:cxn modelId="{1C2E66FD-EAFB-4998-8C0B-E7DABBE5481A}" srcId="{5D989A77-5404-4771-8A08-C7D496753141}" destId="{830997C4-8E72-446D-8AB1-63BAB8D5A125}" srcOrd="1" destOrd="0" parTransId="{93103CBB-69F3-404A-BA77-F6061B2F2EAD}" sibTransId="{D831B5E3-AD18-439A-9381-193CB35070F1}"/>
    <dgm:cxn modelId="{52CAD171-7ED7-4D4C-A38A-44A4EB426036}" srcId="{2A121CCF-FF44-46DE-BCF9-0BFCC3B4522F}" destId="{FB6299F0-221B-470D-8C90-EB7CA96FBD2C}" srcOrd="2" destOrd="0" parTransId="{8BBD98C3-CE6A-4A51-AABC-22306599C138}" sibTransId="{4DD75EC3-93F9-47CC-A720-80A85CCE7873}"/>
    <dgm:cxn modelId="{0DC6BB75-52F6-4307-A0B0-7DA5BD1B98BF}" type="presOf" srcId="{47A4C199-706C-4896-90C1-EAE235335C13}" destId="{7C32EBAA-D198-459B-B195-3323B7BE55FE}" srcOrd="0" destOrd="0" presId="urn:microsoft.com/office/officeart/2005/8/layout/hierarchy3"/>
    <dgm:cxn modelId="{4E139FAF-6A98-4CC3-B433-32CB1135DE80}" type="presOf" srcId="{8BBD98C3-CE6A-4A51-AABC-22306599C138}" destId="{06ED9FC9-1CBF-4282-B394-1C3EC948D529}" srcOrd="0" destOrd="0" presId="urn:microsoft.com/office/officeart/2005/8/layout/hierarchy3"/>
    <dgm:cxn modelId="{6E6FBC03-922D-4E13-BA68-A0CEA14C5638}" type="presOf" srcId="{0D747614-6BFA-420D-BC26-274BA30E4919}" destId="{DD8229BB-D195-42F3-A112-69E606B7A097}" srcOrd="0" destOrd="0" presId="urn:microsoft.com/office/officeart/2005/8/layout/hierarchy3"/>
    <dgm:cxn modelId="{92E331C5-4503-49F5-A3EA-E14B60BC92FB}" type="presOf" srcId="{4425DF94-8918-4591-AFB9-797D8E535A0D}" destId="{ED00C79D-1508-49CA-8D15-37D567A307E2}" srcOrd="0" destOrd="0" presId="urn:microsoft.com/office/officeart/2005/8/layout/hierarchy3"/>
    <dgm:cxn modelId="{63292999-9025-456F-84E5-7D36BBD2BDBD}" srcId="{16B495AA-D788-4ECF-A87A-EE2C4B6CF4D9}" destId="{C747E0BA-F8C7-41B4-99FB-2894FD72DB98}" srcOrd="1" destOrd="0" parTransId="{DEA1D883-1959-4BD7-9090-A78AB30DEAB5}" sibTransId="{7FE906BA-A88A-4EF4-AEB2-77A557F1E14E}"/>
    <dgm:cxn modelId="{6878EE32-4EB5-4352-B200-8A9B53B7CC04}" srcId="{F7FA390A-EA33-449B-A2CD-5BD5A753E151}" destId="{56A024C4-EB5E-46C5-8C79-201EB851BFD8}" srcOrd="2" destOrd="0" parTransId="{72D54352-463B-4B42-ADBA-2DB4C9F1E219}" sibTransId="{0501D948-37BC-40CC-802F-AEF5F633EEE0}"/>
    <dgm:cxn modelId="{F04B0F47-9CDD-4916-80B3-EDF3B1EA6D09}" srcId="{8B47EA94-0FD6-48C0-B0AF-70C94D011084}" destId="{2A121CCF-FF44-46DE-BCF9-0BFCC3B4522F}" srcOrd="5" destOrd="0" parTransId="{2FB1E42C-2AC0-4E98-BB99-41CF57FD7BE0}" sibTransId="{0A2F01D2-E672-42D2-9A53-129B1CAB5EE7}"/>
    <dgm:cxn modelId="{DA769029-83F9-40E0-BD95-C84B79B37FBE}" type="presOf" srcId="{6C1AB25B-3E1B-4CCE-97B2-B58BAD17AFFB}" destId="{CFAB4205-471F-436C-96F3-A32B166A2A5F}" srcOrd="0" destOrd="0" presId="urn:microsoft.com/office/officeart/2005/8/layout/hierarchy3"/>
    <dgm:cxn modelId="{B9A4BBFA-0CD1-42A9-B0AF-6FB5AF9005B9}" type="presOf" srcId="{DEDCA046-1184-4C20-9A75-AF90E235D3D5}" destId="{7728B086-4B96-4E71-8308-FC8C29558955}" srcOrd="0" destOrd="0" presId="urn:microsoft.com/office/officeart/2005/8/layout/hierarchy3"/>
    <dgm:cxn modelId="{4A1621DE-46A5-4C06-9929-F4F4F097A6F0}" type="presOf" srcId="{16B495AA-D788-4ECF-A87A-EE2C4B6CF4D9}" destId="{998D6B38-F37F-4D01-A34C-82037AE33D0F}" srcOrd="0" destOrd="0" presId="urn:microsoft.com/office/officeart/2005/8/layout/hierarchy3"/>
    <dgm:cxn modelId="{2453E318-64EF-4D30-8899-893C01856029}" type="presOf" srcId="{F9CCECA5-EB59-40D0-85DE-DFC14FC12B00}" destId="{817CD804-C005-4B88-8446-3137589E736B}" srcOrd="0" destOrd="0" presId="urn:microsoft.com/office/officeart/2005/8/layout/hierarchy3"/>
    <dgm:cxn modelId="{07FC52BB-EFFF-4198-9618-8A9136103254}" srcId="{5D989A77-5404-4771-8A08-C7D496753141}" destId="{71B90346-DC7F-459D-928F-D7A4C73909FF}" srcOrd="2" destOrd="0" parTransId="{A1BAFAE5-4FF9-4775-AA75-43B8A9046C17}" sibTransId="{98FAF615-ACF3-4493-A5C5-66AAA1A6D4CE}"/>
    <dgm:cxn modelId="{2C3A6C20-44FD-4BDB-89D5-CF20E4C6C089}" type="presOf" srcId="{16B495AA-D788-4ECF-A87A-EE2C4B6CF4D9}" destId="{4F48795D-01C7-4E4C-8577-A577DE72C55A}" srcOrd="1" destOrd="0" presId="urn:microsoft.com/office/officeart/2005/8/layout/hierarchy3"/>
    <dgm:cxn modelId="{7BD58D8F-1030-4C00-9F42-E4E2640C6B71}" srcId="{2A121CCF-FF44-46DE-BCF9-0BFCC3B4522F}" destId="{0AE19E9D-ECEA-4AEF-B2F2-9B6A0D513677}" srcOrd="3" destOrd="0" parTransId="{99880CB0-AE3E-41B4-98F7-B83AF8397600}" sibTransId="{5F5B41B4-7E6F-40E4-B9BA-AB33FCBDDD41}"/>
    <dgm:cxn modelId="{6B0C0CD7-5FD6-4D31-B89C-2EFC6A507510}" type="presOf" srcId="{72D54352-463B-4B42-ADBA-2DB4C9F1E219}" destId="{85B57737-0A4E-4098-8556-42489EBD6F1A}" srcOrd="0" destOrd="0" presId="urn:microsoft.com/office/officeart/2005/8/layout/hierarchy3"/>
    <dgm:cxn modelId="{CB2219E1-47BF-40BE-AC67-FE9FB62CC8ED}" type="presOf" srcId="{99880CB0-AE3E-41B4-98F7-B83AF8397600}" destId="{69AACFE0-53BB-41D6-89D1-E209AFF2F475}" srcOrd="0" destOrd="0" presId="urn:microsoft.com/office/officeart/2005/8/layout/hierarchy3"/>
    <dgm:cxn modelId="{EF6734C8-908C-49A9-87F6-293075E33309}" type="presOf" srcId="{6AA82D48-FD1B-42E8-9F66-F11E073B109E}" destId="{627DA2B3-9E26-4102-BB51-870768F10AC8}" srcOrd="0" destOrd="0" presId="urn:microsoft.com/office/officeart/2005/8/layout/hierarchy3"/>
    <dgm:cxn modelId="{0204D92C-D724-4A6A-BA38-7D9595B99FD7}" type="presOf" srcId="{B144AC0C-5F49-492B-BDBF-06BCD502E841}" destId="{44DCCB66-8EF4-45C3-82F6-7C46BBC355EF}" srcOrd="0" destOrd="0" presId="urn:microsoft.com/office/officeart/2005/8/layout/hierarchy3"/>
    <dgm:cxn modelId="{4D03BF0D-7FAD-4C1F-9B85-5CC1C6309708}" type="presOf" srcId="{D8EF3154-6E2C-40C6-9903-7533CAE4E9EB}" destId="{3753D106-1377-43D7-8E1D-958F99DE80A7}" srcOrd="0" destOrd="0" presId="urn:microsoft.com/office/officeart/2005/8/layout/hierarchy3"/>
    <dgm:cxn modelId="{BE28B151-4AC0-4EC1-8401-4CC1581E1654}" srcId="{5D989A77-5404-4771-8A08-C7D496753141}" destId="{C0EAEB26-F68F-4370-A43D-36AEE061EFB2}" srcOrd="3" destOrd="0" parTransId="{0CB616E1-321E-41FB-8241-B06F19B54512}" sibTransId="{9C1615EC-09AA-4C24-A97A-FB9A1F20B5FE}"/>
    <dgm:cxn modelId="{8FEF894C-7639-4DEB-B719-CCD7D033FBA0}" srcId="{4EFD4260-D7D6-4204-A749-5A2948739E87}" destId="{2AFAE9C6-187A-481F-8A5F-BA4EE02B5D60}" srcOrd="0" destOrd="0" parTransId="{4425DF94-8918-4591-AFB9-797D8E535A0D}" sibTransId="{EE5D79C0-B12A-4043-AF0F-B1B79FE5B3D0}"/>
    <dgm:cxn modelId="{558F5AA4-3E28-4F96-A552-08106800B388}" srcId="{2A121CCF-FF44-46DE-BCF9-0BFCC3B4522F}" destId="{87DA84FC-55D2-48DB-A265-48BA721D3FFA}" srcOrd="1" destOrd="0" parTransId="{F1DE3992-29C6-4AF2-856A-2993222B858E}" sibTransId="{2DE27B7B-F26A-46B2-9DC6-515D1F5142CD}"/>
    <dgm:cxn modelId="{0515C3C8-2A70-4E56-BF64-A5F64A66A031}" type="presOf" srcId="{4CBE4EB7-B539-4A04-A73A-C577A739710E}" destId="{F10B80AF-44A9-4972-92E3-97B8203E7EB7}" srcOrd="0" destOrd="0" presId="urn:microsoft.com/office/officeart/2005/8/layout/hierarchy3"/>
    <dgm:cxn modelId="{00D702BA-04D6-4C86-95D8-679247C081BE}" type="presOf" srcId="{6797BABA-C09A-4528-849B-FFE38DAAB339}" destId="{A7FA680B-1393-4F10-9341-3B761891ADEB}" srcOrd="0" destOrd="0" presId="urn:microsoft.com/office/officeart/2005/8/layout/hierarchy3"/>
    <dgm:cxn modelId="{1A0CE3BA-0FBE-469D-ACC5-EB08353EFB5C}" srcId="{FE22123B-5441-45EC-8D84-D36A99FD8228}" destId="{B2464559-F485-4CCC-901B-BB8563F1E84E}" srcOrd="1" destOrd="0" parTransId="{4CBE4EB7-B539-4A04-A73A-C577A739710E}" sibTransId="{991B33D1-2DA2-48E7-BB81-ACE199BBD391}"/>
    <dgm:cxn modelId="{0F26B32B-DC9F-4A41-B497-C0DD6826AEC0}" type="presOf" srcId="{3861770D-B286-42B8-942B-9472FFF9672F}" destId="{6B786847-CD08-4DD2-8014-5082E4E11F16}" srcOrd="0" destOrd="0" presId="urn:microsoft.com/office/officeart/2005/8/layout/hierarchy3"/>
    <dgm:cxn modelId="{8ACB3AFC-4E9B-4964-AFF1-16B145214A23}" srcId="{16B495AA-D788-4ECF-A87A-EE2C4B6CF4D9}" destId="{6C1AB25B-3E1B-4CCE-97B2-B58BAD17AFFB}" srcOrd="2" destOrd="0" parTransId="{3A04D9A8-DAE8-449A-9FE5-AE564D448879}" sibTransId="{AD41DF1A-20C5-427A-8E1E-341851C44ED7}"/>
    <dgm:cxn modelId="{1F3A0786-6690-4DAA-8EBF-3B19F4D5BB91}" type="presOf" srcId="{93103CBB-69F3-404A-BA77-F6061B2F2EAD}" destId="{F316A359-1213-4209-A96E-EACDF22BFC67}" srcOrd="0" destOrd="0" presId="urn:microsoft.com/office/officeart/2005/8/layout/hierarchy3"/>
    <dgm:cxn modelId="{5E4E7331-5309-47D9-98A3-3EDC25161F01}" srcId="{8B47EA94-0FD6-48C0-B0AF-70C94D011084}" destId="{F7FA390A-EA33-449B-A2CD-5BD5A753E151}" srcOrd="0" destOrd="0" parTransId="{E5C1957E-3E15-4FFF-89FA-7C3F5DB9132F}" sibTransId="{5EF47370-6A47-4F07-92F3-72536E3FA3C0}"/>
    <dgm:cxn modelId="{1920F97B-28BB-4690-B2A6-B33265B552F7}" type="presOf" srcId="{5D989A77-5404-4771-8A08-C7D496753141}" destId="{21F45BB0-04BF-4214-943C-FEC35291EA72}" srcOrd="1" destOrd="0" presId="urn:microsoft.com/office/officeart/2005/8/layout/hierarchy3"/>
    <dgm:cxn modelId="{95067952-354D-4360-BB8B-AB910F1477BE}" srcId="{F7FA390A-EA33-449B-A2CD-5BD5A753E151}" destId="{6797BABA-C09A-4528-849B-FFE38DAAB339}" srcOrd="1" destOrd="0" parTransId="{88E0F0D2-6A1B-4727-B22E-9D0E1830B16E}" sibTransId="{1C99338C-F3DF-4584-B958-00C77C883C42}"/>
    <dgm:cxn modelId="{2299C07D-4980-4B34-A77F-CEAD2EC5DE69}" type="presOf" srcId="{3A04D9A8-DAE8-449A-9FE5-AE564D448879}" destId="{73D3BC0E-B56F-467E-8FEC-B71A13EE2AE5}" srcOrd="0" destOrd="0" presId="urn:microsoft.com/office/officeart/2005/8/layout/hierarchy3"/>
    <dgm:cxn modelId="{AA7EBF23-AAA0-4171-A252-16C3BA4B947B}" srcId="{FE22123B-5441-45EC-8D84-D36A99FD8228}" destId="{F9CCECA5-EB59-40D0-85DE-DFC14FC12B00}" srcOrd="0" destOrd="0" parTransId="{17587549-243D-4948-940B-942AA249C664}" sibTransId="{B6A11210-9B6B-4855-8C6E-1DC0EFC421FD}"/>
    <dgm:cxn modelId="{009E5E80-A415-4E75-9859-9504CB95F7ED}" type="presOf" srcId="{2AFAE9C6-187A-481F-8A5F-BA4EE02B5D60}" destId="{CBCDA04B-414C-4B4B-B534-1F68373AD818}" srcOrd="0" destOrd="0" presId="urn:microsoft.com/office/officeart/2005/8/layout/hierarchy3"/>
    <dgm:cxn modelId="{1FC48F47-5D25-4E0F-A3DE-5F83D546486F}" type="presOf" srcId="{5D989A77-5404-4771-8A08-C7D496753141}" destId="{DDD23948-C1D7-41A0-B248-CD489B85A6E3}" srcOrd="0" destOrd="0" presId="urn:microsoft.com/office/officeart/2005/8/layout/hierarchy3"/>
    <dgm:cxn modelId="{F8201288-EF13-4682-862A-202D01C34391}" srcId="{FE22123B-5441-45EC-8D84-D36A99FD8228}" destId="{BE034304-E9AC-4C22-AC20-8AD861A6CF58}" srcOrd="2" destOrd="0" parTransId="{47A4C199-706C-4896-90C1-EAE235335C13}" sibTransId="{1D957E43-0682-4A7E-A3C7-96D817B642B1}"/>
    <dgm:cxn modelId="{6E788B83-A75A-4D83-BA7E-8A93091D23DB}" srcId="{2A121CCF-FF44-46DE-BCF9-0BFCC3B4522F}" destId="{7BC25C87-2DE2-4F5B-8826-F576452A508D}" srcOrd="0" destOrd="0" parTransId="{97A14D92-91BA-4AA5-9AD5-A44E6F0DB3A7}" sibTransId="{DD087947-33A4-41A1-9E0C-A194A251B835}"/>
    <dgm:cxn modelId="{C446E707-CA36-455C-91DD-19993188ED47}" type="presOf" srcId="{880B47A0-0D61-439F-8524-E8E85EAD0339}" destId="{3AA9581E-9201-4209-AA79-862A1519C292}" srcOrd="0" destOrd="0" presId="urn:microsoft.com/office/officeart/2005/8/layout/hierarchy3"/>
    <dgm:cxn modelId="{49DA874B-5A2D-493F-A2A4-7CE059CFD951}" type="presOf" srcId="{2A121CCF-FF44-46DE-BCF9-0BFCC3B4522F}" destId="{110C77B2-5E8B-422E-ABB4-5EBFBB513A3D}" srcOrd="1" destOrd="0" presId="urn:microsoft.com/office/officeart/2005/8/layout/hierarchy3"/>
    <dgm:cxn modelId="{F4022938-9FDB-4EA9-AB7A-9EE82084E502}" type="presOf" srcId="{C747E0BA-F8C7-41B4-99FB-2894FD72DB98}" destId="{4E5E9F03-1397-42E6-AB62-9AB01836C9D2}" srcOrd="0" destOrd="0" presId="urn:microsoft.com/office/officeart/2005/8/layout/hierarchy3"/>
    <dgm:cxn modelId="{9C842E86-5006-4B77-AFDF-503D04EBAC02}" srcId="{F7FA390A-EA33-449B-A2CD-5BD5A753E151}" destId="{880B47A0-0D61-439F-8524-E8E85EAD0339}" srcOrd="0" destOrd="0" parTransId="{9066C9B7-67B7-40D6-A688-722926DB0698}" sibTransId="{FAE6B4C6-A5BE-418B-8CF8-507BDABBA2E7}"/>
    <dgm:cxn modelId="{87E546DE-6E47-4A61-91A6-DF0F346F8EAD}" type="presOf" srcId="{87DA84FC-55D2-48DB-A265-48BA721D3FFA}" destId="{035EC85F-3DEC-461E-A433-A3B1BEA79843}" srcOrd="0" destOrd="0" presId="urn:microsoft.com/office/officeart/2005/8/layout/hierarchy3"/>
    <dgm:cxn modelId="{C8544229-AB7B-4B2C-820D-0BDAFCE43476}" type="presOf" srcId="{F6B0F4E1-4396-4C82-B261-B436B2716481}" destId="{A7F48AA7-5D39-4055-ACE3-6994BB7273DF}" srcOrd="0" destOrd="0" presId="urn:microsoft.com/office/officeart/2005/8/layout/hierarchy3"/>
    <dgm:cxn modelId="{2DCFD870-BC8C-4095-AFFE-1FD568F0A368}" type="presOf" srcId="{B2464559-F485-4CCC-901B-BB8563F1E84E}" destId="{C4B8CB34-1E82-468B-9389-54E590745A30}" srcOrd="0" destOrd="0" presId="urn:microsoft.com/office/officeart/2005/8/layout/hierarchy3"/>
    <dgm:cxn modelId="{1CFC3119-FECF-4971-A483-ED6A570D1AE4}" type="presOf" srcId="{BE034304-E9AC-4C22-AC20-8AD861A6CF58}" destId="{C158D508-FA55-43EC-8C87-DF183A5965DA}" srcOrd="0" destOrd="0" presId="urn:microsoft.com/office/officeart/2005/8/layout/hierarchy3"/>
    <dgm:cxn modelId="{ACB52C93-75A4-4784-BBC3-768A8A236FF6}" type="presOf" srcId="{9066C9B7-67B7-40D6-A688-722926DB0698}" destId="{87F04315-EF17-4A99-A5F8-C11BB3F031DF}" srcOrd="0" destOrd="0" presId="urn:microsoft.com/office/officeart/2005/8/layout/hierarchy3"/>
    <dgm:cxn modelId="{A7508E58-9B2E-4987-9981-D3533051A238}" type="presOf" srcId="{CAD5EBFD-E267-4E8C-9FB1-CB37235B171F}" destId="{4F72CBAA-8383-48EF-B3A4-5E72603641F2}" srcOrd="0" destOrd="0" presId="urn:microsoft.com/office/officeart/2005/8/layout/hierarchy3"/>
    <dgm:cxn modelId="{3AE2F0BB-ACAE-4642-A409-108F93AA6C76}" type="presOf" srcId="{FC22C9A8-EFA4-4A7A-ACEC-23BE52928724}" destId="{28DA3DF7-8F83-436A-91C8-69256132399A}" srcOrd="0" destOrd="0" presId="urn:microsoft.com/office/officeart/2005/8/layout/hierarchy3"/>
    <dgm:cxn modelId="{9B9EB15D-3C3B-4987-AFD1-BC92055D28D6}" srcId="{16B495AA-D788-4ECF-A87A-EE2C4B6CF4D9}" destId="{A0085602-801E-4BE8-8DFA-05BCFD1F68C5}" srcOrd="3" destOrd="0" parTransId="{3E96349A-578C-45A1-89E5-FCF84E1287C9}" sibTransId="{89798455-E7DD-495B-8B23-8F4332213E85}"/>
    <dgm:cxn modelId="{FA0FDC21-D340-44E7-8E81-49882DA8C2EB}" srcId="{8B47EA94-0FD6-48C0-B0AF-70C94D011084}" destId="{4EFD4260-D7D6-4204-A749-5A2948739E87}" srcOrd="4" destOrd="0" parTransId="{04E80A2C-955E-407F-8E6B-261A2C6FCFA0}" sibTransId="{34A6FA2E-A952-4B4B-90DD-5560E2704445}"/>
    <dgm:cxn modelId="{481D6265-58EF-416D-A170-C41F50E16D36}" type="presOf" srcId="{A1BAFAE5-4FF9-4775-AA75-43B8A9046C17}" destId="{FF05D2A6-9318-46E5-AE48-D25299552B9C}" srcOrd="0" destOrd="0" presId="urn:microsoft.com/office/officeart/2005/8/layout/hierarchy3"/>
    <dgm:cxn modelId="{EDD79288-E62D-4C6A-9843-43D1232DAF4D}" type="presOf" srcId="{FE22123B-5441-45EC-8D84-D36A99FD8228}" destId="{FF2A1074-C20F-4755-A824-AF54B4E1E4F1}" srcOrd="1" destOrd="0" presId="urn:microsoft.com/office/officeart/2005/8/layout/hierarchy3"/>
    <dgm:cxn modelId="{19AD57F6-28D0-4C07-A42D-6B8BF23F14CE}" type="presOf" srcId="{F7FA390A-EA33-449B-A2CD-5BD5A753E151}" destId="{52593DCF-605D-4AE1-912A-9B123B585F09}" srcOrd="0" destOrd="0" presId="urn:microsoft.com/office/officeart/2005/8/layout/hierarchy3"/>
    <dgm:cxn modelId="{50A2C21C-3610-4718-9FBE-D655B357F057}" srcId="{16B495AA-D788-4ECF-A87A-EE2C4B6CF4D9}" destId="{F0E404FE-D1FC-4D9C-8913-4C8B64142F42}" srcOrd="0" destOrd="0" parTransId="{0D747614-6BFA-420D-BC26-274BA30E4919}" sibTransId="{C8F7940C-6DCA-45D4-BADE-A6037518A832}"/>
    <dgm:cxn modelId="{8EAF0503-739B-44DD-8F50-7F46B71E1219}" type="presOf" srcId="{8B47EA94-0FD6-48C0-B0AF-70C94D011084}" destId="{D0D8D07A-5257-4450-A57E-DD6F6A89F81B}" srcOrd="0" destOrd="0" presId="urn:microsoft.com/office/officeart/2005/8/layout/hierarchy3"/>
    <dgm:cxn modelId="{9DF8210C-0FF0-4721-BFB8-0BBC304316EC}" type="presOf" srcId="{56A024C4-EB5E-46C5-8C79-201EB851BFD8}" destId="{C51AE417-4FCB-45B3-8272-5CB713AA9AE8}" srcOrd="0" destOrd="0" presId="urn:microsoft.com/office/officeart/2005/8/layout/hierarchy3"/>
    <dgm:cxn modelId="{83F1BE85-2ECF-4EA6-9A7F-8CB3D2139439}" type="presOf" srcId="{7BC25C87-2DE2-4F5B-8826-F576452A508D}" destId="{46213B71-B787-4775-81A5-ABEC491DC007}" srcOrd="0" destOrd="0" presId="urn:microsoft.com/office/officeart/2005/8/layout/hierarchy3"/>
    <dgm:cxn modelId="{3219FB21-B5FD-43B8-BF19-AB4203D7D4A4}" srcId="{8B47EA94-0FD6-48C0-B0AF-70C94D011084}" destId="{FE22123B-5441-45EC-8D84-D36A99FD8228}" srcOrd="1" destOrd="0" parTransId="{BAE6CC3A-A1BB-41BE-BE21-1859E025F249}" sibTransId="{9D132F66-8D36-4CC0-A7EE-D7F97D9C6E35}"/>
    <dgm:cxn modelId="{8752A965-BDCF-4B97-B69F-ACBC58AB65D0}" type="presOf" srcId="{97A14D92-91BA-4AA5-9AD5-A44E6F0DB3A7}" destId="{AA636FEE-F471-4AFB-89A5-7073EF22F408}" srcOrd="0" destOrd="0" presId="urn:microsoft.com/office/officeart/2005/8/layout/hierarchy3"/>
    <dgm:cxn modelId="{6D1CD885-E266-4692-B0A9-5A53A32A7EBE}" type="presOf" srcId="{F0E404FE-D1FC-4D9C-8913-4C8B64142F42}" destId="{9A138EDE-5408-42E4-8BBD-27A9A44A534C}" srcOrd="0" destOrd="0" presId="urn:microsoft.com/office/officeart/2005/8/layout/hierarchy3"/>
    <dgm:cxn modelId="{FDBC714B-79C1-4310-8E04-48991BB50EF2}" type="presOf" srcId="{FB6299F0-221B-470D-8C90-EB7CA96FBD2C}" destId="{BBBF335A-500C-49E8-8B55-B659A86EBD92}" srcOrd="0" destOrd="0" presId="urn:microsoft.com/office/officeart/2005/8/layout/hierarchy3"/>
    <dgm:cxn modelId="{23F1B8B2-73A5-4DBC-A78B-9C8E3AE14921}" type="presOf" srcId="{0AE19E9D-ECEA-4AEF-B2F2-9B6A0D513677}" destId="{2549B777-28B5-4686-810A-C1C857073E27}" srcOrd="0" destOrd="0" presId="urn:microsoft.com/office/officeart/2005/8/layout/hierarchy3"/>
    <dgm:cxn modelId="{49DC987B-E24C-401D-A1E0-DA933B5240AA}" type="presParOf" srcId="{D0D8D07A-5257-4450-A57E-DD6F6A89F81B}" destId="{3D0F5B6F-D1C2-4164-B77F-A0CEFCFD629F}" srcOrd="0" destOrd="0" presId="urn:microsoft.com/office/officeart/2005/8/layout/hierarchy3"/>
    <dgm:cxn modelId="{D5AA94F6-3952-400E-A343-1991E38288CE}" type="presParOf" srcId="{3D0F5B6F-D1C2-4164-B77F-A0CEFCFD629F}" destId="{024C9C68-3128-4601-9E24-A659D85DB74A}" srcOrd="0" destOrd="0" presId="urn:microsoft.com/office/officeart/2005/8/layout/hierarchy3"/>
    <dgm:cxn modelId="{A679F7F5-48F4-43FA-A792-176A0D6CBA3D}" type="presParOf" srcId="{024C9C68-3128-4601-9E24-A659D85DB74A}" destId="{52593DCF-605D-4AE1-912A-9B123B585F09}" srcOrd="0" destOrd="0" presId="urn:microsoft.com/office/officeart/2005/8/layout/hierarchy3"/>
    <dgm:cxn modelId="{B9569F58-9378-4A79-8805-E6555BE9B106}" type="presParOf" srcId="{024C9C68-3128-4601-9E24-A659D85DB74A}" destId="{0D739A6D-6978-46EC-B62A-857CA6114789}" srcOrd="1" destOrd="0" presId="urn:microsoft.com/office/officeart/2005/8/layout/hierarchy3"/>
    <dgm:cxn modelId="{A168C2D8-B2A4-4B71-84D0-306EC5048A2E}" type="presParOf" srcId="{3D0F5B6F-D1C2-4164-B77F-A0CEFCFD629F}" destId="{66146E36-7916-4DEE-8B50-FB0301909AC0}" srcOrd="1" destOrd="0" presId="urn:microsoft.com/office/officeart/2005/8/layout/hierarchy3"/>
    <dgm:cxn modelId="{9F50B11C-7860-45F1-893F-A6D31E8D7F6E}" type="presParOf" srcId="{66146E36-7916-4DEE-8B50-FB0301909AC0}" destId="{87F04315-EF17-4A99-A5F8-C11BB3F031DF}" srcOrd="0" destOrd="0" presId="urn:microsoft.com/office/officeart/2005/8/layout/hierarchy3"/>
    <dgm:cxn modelId="{9E60E39C-F1BD-4855-820E-FFDACA2CDDEE}" type="presParOf" srcId="{66146E36-7916-4DEE-8B50-FB0301909AC0}" destId="{3AA9581E-9201-4209-AA79-862A1519C292}" srcOrd="1" destOrd="0" presId="urn:microsoft.com/office/officeart/2005/8/layout/hierarchy3"/>
    <dgm:cxn modelId="{392D204B-D2C3-4FD3-AA7B-904BCA397113}" type="presParOf" srcId="{66146E36-7916-4DEE-8B50-FB0301909AC0}" destId="{9CC562C4-0872-4042-9219-D1BAAEF39DA0}" srcOrd="2" destOrd="0" presId="urn:microsoft.com/office/officeart/2005/8/layout/hierarchy3"/>
    <dgm:cxn modelId="{AB505DEC-C672-4995-BCF7-6218B38DF5A4}" type="presParOf" srcId="{66146E36-7916-4DEE-8B50-FB0301909AC0}" destId="{A7FA680B-1393-4F10-9341-3B761891ADEB}" srcOrd="3" destOrd="0" presId="urn:microsoft.com/office/officeart/2005/8/layout/hierarchy3"/>
    <dgm:cxn modelId="{4D389988-2ED0-4DDB-AB17-DDB8C7000533}" type="presParOf" srcId="{66146E36-7916-4DEE-8B50-FB0301909AC0}" destId="{85B57737-0A4E-4098-8556-42489EBD6F1A}" srcOrd="4" destOrd="0" presId="urn:microsoft.com/office/officeart/2005/8/layout/hierarchy3"/>
    <dgm:cxn modelId="{343BD067-CCFE-438C-A9DA-89941F28F4F7}" type="presParOf" srcId="{66146E36-7916-4DEE-8B50-FB0301909AC0}" destId="{C51AE417-4FCB-45B3-8272-5CB713AA9AE8}" srcOrd="5" destOrd="0" presId="urn:microsoft.com/office/officeart/2005/8/layout/hierarchy3"/>
    <dgm:cxn modelId="{CB84CC28-FE4E-4458-97BF-2822B9B39548}" type="presParOf" srcId="{D0D8D07A-5257-4450-A57E-DD6F6A89F81B}" destId="{F28CC1F5-34B7-4D92-9E3D-582E009D3F57}" srcOrd="1" destOrd="0" presId="urn:microsoft.com/office/officeart/2005/8/layout/hierarchy3"/>
    <dgm:cxn modelId="{8C56048B-576C-432E-98A2-C94399889674}" type="presParOf" srcId="{F28CC1F5-34B7-4D92-9E3D-582E009D3F57}" destId="{E73E3D92-D0ED-4318-A42E-D79FC98152B5}" srcOrd="0" destOrd="0" presId="urn:microsoft.com/office/officeart/2005/8/layout/hierarchy3"/>
    <dgm:cxn modelId="{96A96391-C8C8-49C6-BD46-4C203A228E25}" type="presParOf" srcId="{E73E3D92-D0ED-4318-A42E-D79FC98152B5}" destId="{AFE2236E-0018-4618-ABF0-F062644EE8C2}" srcOrd="0" destOrd="0" presId="urn:microsoft.com/office/officeart/2005/8/layout/hierarchy3"/>
    <dgm:cxn modelId="{70B6C8DD-4270-49F8-80D1-BFA8295D8971}" type="presParOf" srcId="{E73E3D92-D0ED-4318-A42E-D79FC98152B5}" destId="{FF2A1074-C20F-4755-A824-AF54B4E1E4F1}" srcOrd="1" destOrd="0" presId="urn:microsoft.com/office/officeart/2005/8/layout/hierarchy3"/>
    <dgm:cxn modelId="{C06E5CBE-85D1-42BF-9F77-5A75C133BB99}" type="presParOf" srcId="{F28CC1F5-34B7-4D92-9E3D-582E009D3F57}" destId="{BF3B1EB1-E7D6-4A43-B0AC-9DA570777874}" srcOrd="1" destOrd="0" presId="urn:microsoft.com/office/officeart/2005/8/layout/hierarchy3"/>
    <dgm:cxn modelId="{685A72B6-5351-4394-90E3-7F03D1128D3A}" type="presParOf" srcId="{BF3B1EB1-E7D6-4A43-B0AC-9DA570777874}" destId="{2D41CDF2-BE21-4932-BB23-2AE1A6230C2A}" srcOrd="0" destOrd="0" presId="urn:microsoft.com/office/officeart/2005/8/layout/hierarchy3"/>
    <dgm:cxn modelId="{5703AA49-4A21-4A78-A915-EAB201407ADA}" type="presParOf" srcId="{BF3B1EB1-E7D6-4A43-B0AC-9DA570777874}" destId="{817CD804-C005-4B88-8446-3137589E736B}" srcOrd="1" destOrd="0" presId="urn:microsoft.com/office/officeart/2005/8/layout/hierarchy3"/>
    <dgm:cxn modelId="{1B5E19B9-D54E-4403-A0B6-3A3D41868063}" type="presParOf" srcId="{BF3B1EB1-E7D6-4A43-B0AC-9DA570777874}" destId="{F10B80AF-44A9-4972-92E3-97B8203E7EB7}" srcOrd="2" destOrd="0" presId="urn:microsoft.com/office/officeart/2005/8/layout/hierarchy3"/>
    <dgm:cxn modelId="{3B3AF198-DE1F-4B18-AD8F-16F0BF326926}" type="presParOf" srcId="{BF3B1EB1-E7D6-4A43-B0AC-9DA570777874}" destId="{C4B8CB34-1E82-468B-9389-54E590745A30}" srcOrd="3" destOrd="0" presId="urn:microsoft.com/office/officeart/2005/8/layout/hierarchy3"/>
    <dgm:cxn modelId="{592B280A-DE6E-4593-959E-C7F0D1CEC958}" type="presParOf" srcId="{BF3B1EB1-E7D6-4A43-B0AC-9DA570777874}" destId="{7C32EBAA-D198-459B-B195-3323B7BE55FE}" srcOrd="4" destOrd="0" presId="urn:microsoft.com/office/officeart/2005/8/layout/hierarchy3"/>
    <dgm:cxn modelId="{75EE0DE1-0BD3-4E21-9528-2E048FA3C1B5}" type="presParOf" srcId="{BF3B1EB1-E7D6-4A43-B0AC-9DA570777874}" destId="{C158D508-FA55-43EC-8C87-DF183A5965DA}" srcOrd="5" destOrd="0" presId="urn:microsoft.com/office/officeart/2005/8/layout/hierarchy3"/>
    <dgm:cxn modelId="{B197DA6D-0AE4-40C2-82FD-4D12036CCB91}" type="presParOf" srcId="{D0D8D07A-5257-4450-A57E-DD6F6A89F81B}" destId="{95D7038B-CE32-4D3D-9443-29CD4B440F47}" srcOrd="2" destOrd="0" presId="urn:microsoft.com/office/officeart/2005/8/layout/hierarchy3"/>
    <dgm:cxn modelId="{FF2912F2-D920-4773-A7F1-68A6BD510DC6}" type="presParOf" srcId="{95D7038B-CE32-4D3D-9443-29CD4B440F47}" destId="{2FA7BE31-D860-4F76-8FE6-674A1B1D9176}" srcOrd="0" destOrd="0" presId="urn:microsoft.com/office/officeart/2005/8/layout/hierarchy3"/>
    <dgm:cxn modelId="{1D74D322-C9F5-47EA-BF06-796A75AF5FA9}" type="presParOf" srcId="{2FA7BE31-D860-4F76-8FE6-674A1B1D9176}" destId="{DDD23948-C1D7-41A0-B248-CD489B85A6E3}" srcOrd="0" destOrd="0" presId="urn:microsoft.com/office/officeart/2005/8/layout/hierarchy3"/>
    <dgm:cxn modelId="{807E2091-D33D-4076-B394-E52DF7AB0D4D}" type="presParOf" srcId="{2FA7BE31-D860-4F76-8FE6-674A1B1D9176}" destId="{21F45BB0-04BF-4214-943C-FEC35291EA72}" srcOrd="1" destOrd="0" presId="urn:microsoft.com/office/officeart/2005/8/layout/hierarchy3"/>
    <dgm:cxn modelId="{18BDD0E8-CCC8-4B96-9A13-B4F2FEC867F2}" type="presParOf" srcId="{95D7038B-CE32-4D3D-9443-29CD4B440F47}" destId="{E2DC1EEC-16DC-43A6-B639-B9F554AEBFC5}" srcOrd="1" destOrd="0" presId="urn:microsoft.com/office/officeart/2005/8/layout/hierarchy3"/>
    <dgm:cxn modelId="{DAB45423-777D-461D-94F0-1BB04421CCAA}" type="presParOf" srcId="{E2DC1EEC-16DC-43A6-B639-B9F554AEBFC5}" destId="{28DA3DF7-8F83-436A-91C8-69256132399A}" srcOrd="0" destOrd="0" presId="urn:microsoft.com/office/officeart/2005/8/layout/hierarchy3"/>
    <dgm:cxn modelId="{D2C63518-5B27-47E5-88FF-7A3F7B27E570}" type="presParOf" srcId="{E2DC1EEC-16DC-43A6-B639-B9F554AEBFC5}" destId="{4F72CBAA-8383-48EF-B3A4-5E72603641F2}" srcOrd="1" destOrd="0" presId="urn:microsoft.com/office/officeart/2005/8/layout/hierarchy3"/>
    <dgm:cxn modelId="{24D19F81-6876-4B43-A06B-BC0B5B0A93C1}" type="presParOf" srcId="{E2DC1EEC-16DC-43A6-B639-B9F554AEBFC5}" destId="{F316A359-1213-4209-A96E-EACDF22BFC67}" srcOrd="2" destOrd="0" presId="urn:microsoft.com/office/officeart/2005/8/layout/hierarchy3"/>
    <dgm:cxn modelId="{91B807ED-BC23-4903-A97E-17AAE28F0655}" type="presParOf" srcId="{E2DC1EEC-16DC-43A6-B639-B9F554AEBFC5}" destId="{8F5A1D8A-C359-48B2-8F98-F5753711EB43}" srcOrd="3" destOrd="0" presId="urn:microsoft.com/office/officeart/2005/8/layout/hierarchy3"/>
    <dgm:cxn modelId="{2A806A3A-B808-4127-834C-91E0DFA02D8A}" type="presParOf" srcId="{E2DC1EEC-16DC-43A6-B639-B9F554AEBFC5}" destId="{FF05D2A6-9318-46E5-AE48-D25299552B9C}" srcOrd="4" destOrd="0" presId="urn:microsoft.com/office/officeart/2005/8/layout/hierarchy3"/>
    <dgm:cxn modelId="{D049D8FA-9784-4CA7-937B-E7D660A98112}" type="presParOf" srcId="{E2DC1EEC-16DC-43A6-B639-B9F554AEBFC5}" destId="{8068C19A-B389-4A2B-915D-E7CCC646F241}" srcOrd="5" destOrd="0" presId="urn:microsoft.com/office/officeart/2005/8/layout/hierarchy3"/>
    <dgm:cxn modelId="{FFDFFFAB-A780-418E-8901-08175E31393E}" type="presParOf" srcId="{E2DC1EEC-16DC-43A6-B639-B9F554AEBFC5}" destId="{C91E90CE-A1AC-4D03-8802-A7875BB0A3D2}" srcOrd="6" destOrd="0" presId="urn:microsoft.com/office/officeart/2005/8/layout/hierarchy3"/>
    <dgm:cxn modelId="{8A8BA226-4DB0-42B8-B2C8-23747A04EA93}" type="presParOf" srcId="{E2DC1EEC-16DC-43A6-B639-B9F554AEBFC5}" destId="{274D93CA-9077-4AD4-AC77-D5B009904095}" srcOrd="7" destOrd="0" presId="urn:microsoft.com/office/officeart/2005/8/layout/hierarchy3"/>
    <dgm:cxn modelId="{972806C0-608C-4EE8-8C33-EEF43D12B81D}" type="presParOf" srcId="{D0D8D07A-5257-4450-A57E-DD6F6A89F81B}" destId="{3051C59B-F9DC-4CF0-B5A8-36F3B1A7C86C}" srcOrd="3" destOrd="0" presId="urn:microsoft.com/office/officeart/2005/8/layout/hierarchy3"/>
    <dgm:cxn modelId="{54CC6BA0-72C8-4B7F-857E-FED68A835A38}" type="presParOf" srcId="{3051C59B-F9DC-4CF0-B5A8-36F3B1A7C86C}" destId="{DE4B3344-1EE5-42B6-9AF5-BA652ED5111D}" srcOrd="0" destOrd="0" presId="urn:microsoft.com/office/officeart/2005/8/layout/hierarchy3"/>
    <dgm:cxn modelId="{88FEB0CF-BC96-4359-B2FA-5E83A5655511}" type="presParOf" srcId="{DE4B3344-1EE5-42B6-9AF5-BA652ED5111D}" destId="{998D6B38-F37F-4D01-A34C-82037AE33D0F}" srcOrd="0" destOrd="0" presId="urn:microsoft.com/office/officeart/2005/8/layout/hierarchy3"/>
    <dgm:cxn modelId="{411A49C9-0F04-4630-9924-AA5057FAACD0}" type="presParOf" srcId="{DE4B3344-1EE5-42B6-9AF5-BA652ED5111D}" destId="{4F48795D-01C7-4E4C-8577-A577DE72C55A}" srcOrd="1" destOrd="0" presId="urn:microsoft.com/office/officeart/2005/8/layout/hierarchy3"/>
    <dgm:cxn modelId="{4136F480-5E79-49FF-B3E6-FA961304E9FF}" type="presParOf" srcId="{3051C59B-F9DC-4CF0-B5A8-36F3B1A7C86C}" destId="{D392CF65-0F26-4D37-ABC5-01288F432315}" srcOrd="1" destOrd="0" presId="urn:microsoft.com/office/officeart/2005/8/layout/hierarchy3"/>
    <dgm:cxn modelId="{3DA4363A-C999-4118-A7EB-94EA7DE40E86}" type="presParOf" srcId="{D392CF65-0F26-4D37-ABC5-01288F432315}" destId="{DD8229BB-D195-42F3-A112-69E606B7A097}" srcOrd="0" destOrd="0" presId="urn:microsoft.com/office/officeart/2005/8/layout/hierarchy3"/>
    <dgm:cxn modelId="{CF54457F-028A-4667-9763-FC106B9A801A}" type="presParOf" srcId="{D392CF65-0F26-4D37-ABC5-01288F432315}" destId="{9A138EDE-5408-42E4-8BBD-27A9A44A534C}" srcOrd="1" destOrd="0" presId="urn:microsoft.com/office/officeart/2005/8/layout/hierarchy3"/>
    <dgm:cxn modelId="{F9ECEF26-D309-43B8-8670-23917CB8D8FA}" type="presParOf" srcId="{D392CF65-0F26-4D37-ABC5-01288F432315}" destId="{6E79A953-78F9-4B4D-9BA6-C76574460C6F}" srcOrd="2" destOrd="0" presId="urn:microsoft.com/office/officeart/2005/8/layout/hierarchy3"/>
    <dgm:cxn modelId="{F24C6EAF-0D8E-46A4-985C-6663A36C64C0}" type="presParOf" srcId="{D392CF65-0F26-4D37-ABC5-01288F432315}" destId="{4E5E9F03-1397-42E6-AB62-9AB01836C9D2}" srcOrd="3" destOrd="0" presId="urn:microsoft.com/office/officeart/2005/8/layout/hierarchy3"/>
    <dgm:cxn modelId="{94D3CDB6-C3FC-4C78-AFBD-8167C96027FD}" type="presParOf" srcId="{D392CF65-0F26-4D37-ABC5-01288F432315}" destId="{73D3BC0E-B56F-467E-8FEC-B71A13EE2AE5}" srcOrd="4" destOrd="0" presId="urn:microsoft.com/office/officeart/2005/8/layout/hierarchy3"/>
    <dgm:cxn modelId="{D49AD471-8C2A-4294-BB39-2014720D4593}" type="presParOf" srcId="{D392CF65-0F26-4D37-ABC5-01288F432315}" destId="{CFAB4205-471F-436C-96F3-A32B166A2A5F}" srcOrd="5" destOrd="0" presId="urn:microsoft.com/office/officeart/2005/8/layout/hierarchy3"/>
    <dgm:cxn modelId="{09D98B79-BF0B-4048-89A6-58642DC33D0C}" type="presParOf" srcId="{D392CF65-0F26-4D37-ABC5-01288F432315}" destId="{1F4B38E1-5D62-4A6F-BE3F-43C35DE6B21D}" srcOrd="6" destOrd="0" presId="urn:microsoft.com/office/officeart/2005/8/layout/hierarchy3"/>
    <dgm:cxn modelId="{4F972EBA-6C96-4198-BCAA-5C9C6010F1B9}" type="presParOf" srcId="{D392CF65-0F26-4D37-ABC5-01288F432315}" destId="{C0C86FC1-A1DC-45A4-B488-6585080D1474}" srcOrd="7" destOrd="0" presId="urn:microsoft.com/office/officeart/2005/8/layout/hierarchy3"/>
    <dgm:cxn modelId="{E101B81D-713B-484F-8724-91B3B05D6C83}" type="presParOf" srcId="{D0D8D07A-5257-4450-A57E-DD6F6A89F81B}" destId="{892BC15A-246B-480C-8A39-71D181FDE1D7}" srcOrd="4" destOrd="0" presId="urn:microsoft.com/office/officeart/2005/8/layout/hierarchy3"/>
    <dgm:cxn modelId="{9F4B3949-F7FE-46E6-A249-0A1C3B84A35C}" type="presParOf" srcId="{892BC15A-246B-480C-8A39-71D181FDE1D7}" destId="{1DBBBCA7-EDC2-4A85-8D3B-CDA47FD5220C}" srcOrd="0" destOrd="0" presId="urn:microsoft.com/office/officeart/2005/8/layout/hierarchy3"/>
    <dgm:cxn modelId="{51B04532-0751-4C0B-9940-8892B6CAEF11}" type="presParOf" srcId="{1DBBBCA7-EDC2-4A85-8D3B-CDA47FD5220C}" destId="{C53CC781-2C53-4AD0-82A5-7905FF5E4037}" srcOrd="0" destOrd="0" presId="urn:microsoft.com/office/officeart/2005/8/layout/hierarchy3"/>
    <dgm:cxn modelId="{7889BC6C-107E-43E0-A15C-70C38C08ED8E}" type="presParOf" srcId="{1DBBBCA7-EDC2-4A85-8D3B-CDA47FD5220C}" destId="{0CD61C9F-2C0B-481A-90D8-F67D2EA793A7}" srcOrd="1" destOrd="0" presId="urn:microsoft.com/office/officeart/2005/8/layout/hierarchy3"/>
    <dgm:cxn modelId="{2AF06B42-CD20-46A0-A996-663FAC55F3C4}" type="presParOf" srcId="{892BC15A-246B-480C-8A39-71D181FDE1D7}" destId="{67168591-943A-4149-8494-217B3ABC2262}" srcOrd="1" destOrd="0" presId="urn:microsoft.com/office/officeart/2005/8/layout/hierarchy3"/>
    <dgm:cxn modelId="{C041D860-4E67-4238-B9BB-CED5A68A7040}" type="presParOf" srcId="{67168591-943A-4149-8494-217B3ABC2262}" destId="{ED00C79D-1508-49CA-8D15-37D567A307E2}" srcOrd="0" destOrd="0" presId="urn:microsoft.com/office/officeart/2005/8/layout/hierarchy3"/>
    <dgm:cxn modelId="{2C9D9F9F-BEFB-46D7-BE2A-DC8A935781DF}" type="presParOf" srcId="{67168591-943A-4149-8494-217B3ABC2262}" destId="{CBCDA04B-414C-4B4B-B534-1F68373AD818}" srcOrd="1" destOrd="0" presId="urn:microsoft.com/office/officeart/2005/8/layout/hierarchy3"/>
    <dgm:cxn modelId="{DDC3A213-D2E8-4F5B-B155-755959CD7364}" type="presParOf" srcId="{67168591-943A-4149-8494-217B3ABC2262}" destId="{6B786847-CD08-4DD2-8014-5082E4E11F16}" srcOrd="2" destOrd="0" presId="urn:microsoft.com/office/officeart/2005/8/layout/hierarchy3"/>
    <dgm:cxn modelId="{CB8F9FC5-DA87-4060-91FF-B38C382B4B7C}" type="presParOf" srcId="{67168591-943A-4149-8494-217B3ABC2262}" destId="{A7F48AA7-5D39-4055-ACE3-6994BB7273DF}" srcOrd="3" destOrd="0" presId="urn:microsoft.com/office/officeart/2005/8/layout/hierarchy3"/>
    <dgm:cxn modelId="{8FACAFEB-5FCF-4607-ADEF-B0AA3C7DF4C6}" type="presParOf" srcId="{67168591-943A-4149-8494-217B3ABC2262}" destId="{627DA2B3-9E26-4102-BB51-870768F10AC8}" srcOrd="4" destOrd="0" presId="urn:microsoft.com/office/officeart/2005/8/layout/hierarchy3"/>
    <dgm:cxn modelId="{E9BE0CE8-1B40-4462-BA73-316E9C7170AE}" type="presParOf" srcId="{67168591-943A-4149-8494-217B3ABC2262}" destId="{3753D106-1377-43D7-8E1D-958F99DE80A7}" srcOrd="5" destOrd="0" presId="urn:microsoft.com/office/officeart/2005/8/layout/hierarchy3"/>
    <dgm:cxn modelId="{B8EBB6EF-D0C4-4CD5-8169-295591EBADB8}" type="presParOf" srcId="{D0D8D07A-5257-4450-A57E-DD6F6A89F81B}" destId="{2779D982-BC30-4280-8E07-3FA68CD21E55}" srcOrd="5" destOrd="0" presId="urn:microsoft.com/office/officeart/2005/8/layout/hierarchy3"/>
    <dgm:cxn modelId="{A533E869-4DAC-44E3-B8ED-D8413FF8D875}" type="presParOf" srcId="{2779D982-BC30-4280-8E07-3FA68CD21E55}" destId="{0C4C2F7F-BA34-4C91-9FB6-EDAC4A3B375A}" srcOrd="0" destOrd="0" presId="urn:microsoft.com/office/officeart/2005/8/layout/hierarchy3"/>
    <dgm:cxn modelId="{6D90F2AE-9344-4753-977A-C9E01635DC77}" type="presParOf" srcId="{0C4C2F7F-BA34-4C91-9FB6-EDAC4A3B375A}" destId="{C682B266-032B-40F4-8B36-CDFF9FF2B429}" srcOrd="0" destOrd="0" presId="urn:microsoft.com/office/officeart/2005/8/layout/hierarchy3"/>
    <dgm:cxn modelId="{8231E8B8-AE2A-49FF-9A91-909E94B3DB69}" type="presParOf" srcId="{0C4C2F7F-BA34-4C91-9FB6-EDAC4A3B375A}" destId="{110C77B2-5E8B-422E-ABB4-5EBFBB513A3D}" srcOrd="1" destOrd="0" presId="urn:microsoft.com/office/officeart/2005/8/layout/hierarchy3"/>
    <dgm:cxn modelId="{65E431E5-6320-49F0-B575-517EF1337606}" type="presParOf" srcId="{2779D982-BC30-4280-8E07-3FA68CD21E55}" destId="{77C69C31-0A19-41C9-9B02-73D0969A7286}" srcOrd="1" destOrd="0" presId="urn:microsoft.com/office/officeart/2005/8/layout/hierarchy3"/>
    <dgm:cxn modelId="{C053363C-D295-4D50-A6D1-59BD6A3B7FC7}" type="presParOf" srcId="{77C69C31-0A19-41C9-9B02-73D0969A7286}" destId="{AA636FEE-F471-4AFB-89A5-7073EF22F408}" srcOrd="0" destOrd="0" presId="urn:microsoft.com/office/officeart/2005/8/layout/hierarchy3"/>
    <dgm:cxn modelId="{703080D2-7F25-4464-BF8B-29C1ACF0A8CE}" type="presParOf" srcId="{77C69C31-0A19-41C9-9B02-73D0969A7286}" destId="{46213B71-B787-4775-81A5-ABEC491DC007}" srcOrd="1" destOrd="0" presId="urn:microsoft.com/office/officeart/2005/8/layout/hierarchy3"/>
    <dgm:cxn modelId="{8C96FD68-FBCC-4947-A6DC-50883246FB73}" type="presParOf" srcId="{77C69C31-0A19-41C9-9B02-73D0969A7286}" destId="{D3336982-28AB-415D-ADEF-8B6E593FA4F8}" srcOrd="2" destOrd="0" presId="urn:microsoft.com/office/officeart/2005/8/layout/hierarchy3"/>
    <dgm:cxn modelId="{6F51D35F-0522-415F-9D71-E082498CEAA7}" type="presParOf" srcId="{77C69C31-0A19-41C9-9B02-73D0969A7286}" destId="{035EC85F-3DEC-461E-A433-A3B1BEA79843}" srcOrd="3" destOrd="0" presId="urn:microsoft.com/office/officeart/2005/8/layout/hierarchy3"/>
    <dgm:cxn modelId="{908A4006-89EB-482C-99E4-C6C2609F2790}" type="presParOf" srcId="{77C69C31-0A19-41C9-9B02-73D0969A7286}" destId="{06ED9FC9-1CBF-4282-B394-1C3EC948D529}" srcOrd="4" destOrd="0" presId="urn:microsoft.com/office/officeart/2005/8/layout/hierarchy3"/>
    <dgm:cxn modelId="{1F14B74C-1C84-49EA-BD3C-0089449E2818}" type="presParOf" srcId="{77C69C31-0A19-41C9-9B02-73D0969A7286}" destId="{BBBF335A-500C-49E8-8B55-B659A86EBD92}" srcOrd="5" destOrd="0" presId="urn:microsoft.com/office/officeart/2005/8/layout/hierarchy3"/>
    <dgm:cxn modelId="{67AD40D9-0F55-44CB-A9F6-718FFED8D917}" type="presParOf" srcId="{77C69C31-0A19-41C9-9B02-73D0969A7286}" destId="{69AACFE0-53BB-41D6-89D1-E209AFF2F475}" srcOrd="6" destOrd="0" presId="urn:microsoft.com/office/officeart/2005/8/layout/hierarchy3"/>
    <dgm:cxn modelId="{2A3E72C6-4F45-43EB-B635-1734D44859B9}" type="presParOf" srcId="{77C69C31-0A19-41C9-9B02-73D0969A7286}" destId="{2549B777-28B5-4686-810A-C1C857073E27}" srcOrd="7" destOrd="0" presId="urn:microsoft.com/office/officeart/2005/8/layout/hierarchy3"/>
    <dgm:cxn modelId="{169B0415-627C-47E2-B775-F1185D52C8A9}" type="presParOf" srcId="{77C69C31-0A19-41C9-9B02-73D0969A7286}" destId="{7728B086-4B96-4E71-8308-FC8C29558955}" srcOrd="8" destOrd="0" presId="urn:microsoft.com/office/officeart/2005/8/layout/hierarchy3"/>
    <dgm:cxn modelId="{AD5EBCB3-9CD5-4FF1-B0F5-45418480E7E7}" type="presParOf" srcId="{77C69C31-0A19-41C9-9B02-73D0969A7286}" destId="{44DCCB66-8EF4-45C3-82F6-7C46BBC355EF}"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25333-7DC8-4376-8C5C-4FCAB8052647}">
      <dsp:nvSpPr>
        <dsp:cNvPr id="0" name=""/>
        <dsp:cNvSpPr/>
      </dsp:nvSpPr>
      <dsp:spPr>
        <a:xfrm>
          <a:off x="5340377" y="1066505"/>
          <a:ext cx="3060176" cy="471964"/>
        </a:xfrm>
        <a:custGeom>
          <a:avLst/>
          <a:gdLst/>
          <a:ahLst/>
          <a:cxnLst/>
          <a:rect l="0" t="0" r="0" b="0"/>
          <a:pathLst>
            <a:path>
              <a:moveTo>
                <a:pt x="0" y="0"/>
              </a:moveTo>
              <a:lnTo>
                <a:pt x="0" y="354266"/>
              </a:lnTo>
              <a:lnTo>
                <a:pt x="3060176" y="354266"/>
              </a:lnTo>
              <a:lnTo>
                <a:pt x="3060176" y="471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EE128-7CB0-4C4E-889F-272B75001B53}">
      <dsp:nvSpPr>
        <dsp:cNvPr id="0" name=""/>
        <dsp:cNvSpPr/>
      </dsp:nvSpPr>
      <dsp:spPr>
        <a:xfrm>
          <a:off x="6847717" y="2345238"/>
          <a:ext cx="1552836" cy="545928"/>
        </a:xfrm>
        <a:custGeom>
          <a:avLst/>
          <a:gdLst/>
          <a:ahLst/>
          <a:cxnLst/>
          <a:rect l="0" t="0" r="0" b="0"/>
          <a:pathLst>
            <a:path>
              <a:moveTo>
                <a:pt x="0" y="0"/>
              </a:moveTo>
              <a:lnTo>
                <a:pt x="0" y="428230"/>
              </a:lnTo>
              <a:lnTo>
                <a:pt x="1552836" y="428230"/>
              </a:lnTo>
              <a:lnTo>
                <a:pt x="1552836" y="545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898191-BA6F-4B93-8C0A-6336F2FD3D9B}">
      <dsp:nvSpPr>
        <dsp:cNvPr id="0" name=""/>
        <dsp:cNvSpPr/>
      </dsp:nvSpPr>
      <dsp:spPr>
        <a:xfrm>
          <a:off x="6801997" y="2345238"/>
          <a:ext cx="91440" cy="545928"/>
        </a:xfrm>
        <a:custGeom>
          <a:avLst/>
          <a:gdLst/>
          <a:ahLst/>
          <a:cxnLst/>
          <a:rect l="0" t="0" r="0" b="0"/>
          <a:pathLst>
            <a:path>
              <a:moveTo>
                <a:pt x="45720" y="0"/>
              </a:moveTo>
              <a:lnTo>
                <a:pt x="45720" y="545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F7636-EE6A-4291-A3FE-4EC6C8DE2C7B}">
      <dsp:nvSpPr>
        <dsp:cNvPr id="0" name=""/>
        <dsp:cNvSpPr/>
      </dsp:nvSpPr>
      <dsp:spPr>
        <a:xfrm>
          <a:off x="5294880" y="2345238"/>
          <a:ext cx="1552836" cy="545928"/>
        </a:xfrm>
        <a:custGeom>
          <a:avLst/>
          <a:gdLst/>
          <a:ahLst/>
          <a:cxnLst/>
          <a:rect l="0" t="0" r="0" b="0"/>
          <a:pathLst>
            <a:path>
              <a:moveTo>
                <a:pt x="1552836" y="0"/>
              </a:moveTo>
              <a:lnTo>
                <a:pt x="1552836" y="428230"/>
              </a:lnTo>
              <a:lnTo>
                <a:pt x="0" y="428230"/>
              </a:lnTo>
              <a:lnTo>
                <a:pt x="0" y="545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F2A97-60E6-49ED-A37B-32A8B2CEE61E}">
      <dsp:nvSpPr>
        <dsp:cNvPr id="0" name=""/>
        <dsp:cNvSpPr/>
      </dsp:nvSpPr>
      <dsp:spPr>
        <a:xfrm>
          <a:off x="5340377" y="1066505"/>
          <a:ext cx="1507339" cy="471964"/>
        </a:xfrm>
        <a:custGeom>
          <a:avLst/>
          <a:gdLst/>
          <a:ahLst/>
          <a:cxnLst/>
          <a:rect l="0" t="0" r="0" b="0"/>
          <a:pathLst>
            <a:path>
              <a:moveTo>
                <a:pt x="0" y="0"/>
              </a:moveTo>
              <a:lnTo>
                <a:pt x="0" y="354266"/>
              </a:lnTo>
              <a:lnTo>
                <a:pt x="1507339" y="354266"/>
              </a:lnTo>
              <a:lnTo>
                <a:pt x="1507339" y="471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BD1858-9754-442C-A0FD-F064ECC836AF}">
      <dsp:nvSpPr>
        <dsp:cNvPr id="0" name=""/>
        <dsp:cNvSpPr/>
      </dsp:nvSpPr>
      <dsp:spPr>
        <a:xfrm>
          <a:off x="5249160" y="1066505"/>
          <a:ext cx="91440" cy="471964"/>
        </a:xfrm>
        <a:custGeom>
          <a:avLst/>
          <a:gdLst/>
          <a:ahLst/>
          <a:cxnLst/>
          <a:rect l="0" t="0" r="0" b="0"/>
          <a:pathLst>
            <a:path>
              <a:moveTo>
                <a:pt x="91216" y="0"/>
              </a:moveTo>
              <a:lnTo>
                <a:pt x="91216" y="354266"/>
              </a:lnTo>
              <a:lnTo>
                <a:pt x="45720" y="354266"/>
              </a:lnTo>
              <a:lnTo>
                <a:pt x="45720" y="471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C2B56E-C709-43D4-B045-6798F932297E}">
      <dsp:nvSpPr>
        <dsp:cNvPr id="0" name=""/>
        <dsp:cNvSpPr/>
      </dsp:nvSpPr>
      <dsp:spPr>
        <a:xfrm>
          <a:off x="3742044" y="1066505"/>
          <a:ext cx="1598333" cy="471964"/>
        </a:xfrm>
        <a:custGeom>
          <a:avLst/>
          <a:gdLst/>
          <a:ahLst/>
          <a:cxnLst/>
          <a:rect l="0" t="0" r="0" b="0"/>
          <a:pathLst>
            <a:path>
              <a:moveTo>
                <a:pt x="1598333" y="0"/>
              </a:moveTo>
              <a:lnTo>
                <a:pt x="1598333" y="354266"/>
              </a:lnTo>
              <a:lnTo>
                <a:pt x="0" y="354266"/>
              </a:lnTo>
              <a:lnTo>
                <a:pt x="0" y="471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B9CC9B-0B2E-4A31-815D-718BA40100FB}">
      <dsp:nvSpPr>
        <dsp:cNvPr id="0" name=""/>
        <dsp:cNvSpPr/>
      </dsp:nvSpPr>
      <dsp:spPr>
        <a:xfrm>
          <a:off x="2189207" y="2345238"/>
          <a:ext cx="1552836" cy="545944"/>
        </a:xfrm>
        <a:custGeom>
          <a:avLst/>
          <a:gdLst/>
          <a:ahLst/>
          <a:cxnLst/>
          <a:rect l="0" t="0" r="0" b="0"/>
          <a:pathLst>
            <a:path>
              <a:moveTo>
                <a:pt x="0" y="0"/>
              </a:moveTo>
              <a:lnTo>
                <a:pt x="0" y="428246"/>
              </a:lnTo>
              <a:lnTo>
                <a:pt x="1552836" y="428246"/>
              </a:lnTo>
              <a:lnTo>
                <a:pt x="1552836" y="5459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B3F8FD-0368-4F0F-A29A-61269B1B4C74}">
      <dsp:nvSpPr>
        <dsp:cNvPr id="0" name=""/>
        <dsp:cNvSpPr/>
      </dsp:nvSpPr>
      <dsp:spPr>
        <a:xfrm>
          <a:off x="2143487" y="2345238"/>
          <a:ext cx="91440" cy="545944"/>
        </a:xfrm>
        <a:custGeom>
          <a:avLst/>
          <a:gdLst/>
          <a:ahLst/>
          <a:cxnLst/>
          <a:rect l="0" t="0" r="0" b="0"/>
          <a:pathLst>
            <a:path>
              <a:moveTo>
                <a:pt x="45720" y="0"/>
              </a:moveTo>
              <a:lnTo>
                <a:pt x="45720" y="5459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FABA7-EB6C-4A70-ACD9-575963AED983}">
      <dsp:nvSpPr>
        <dsp:cNvPr id="0" name=""/>
        <dsp:cNvSpPr/>
      </dsp:nvSpPr>
      <dsp:spPr>
        <a:xfrm>
          <a:off x="636371" y="2345238"/>
          <a:ext cx="1552836" cy="545944"/>
        </a:xfrm>
        <a:custGeom>
          <a:avLst/>
          <a:gdLst/>
          <a:ahLst/>
          <a:cxnLst/>
          <a:rect l="0" t="0" r="0" b="0"/>
          <a:pathLst>
            <a:path>
              <a:moveTo>
                <a:pt x="1552836" y="0"/>
              </a:moveTo>
              <a:lnTo>
                <a:pt x="1552836" y="428246"/>
              </a:lnTo>
              <a:lnTo>
                <a:pt x="0" y="428246"/>
              </a:lnTo>
              <a:lnTo>
                <a:pt x="0" y="5459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D4D489-1215-449C-8450-D7F95F5FE976}">
      <dsp:nvSpPr>
        <dsp:cNvPr id="0" name=""/>
        <dsp:cNvSpPr/>
      </dsp:nvSpPr>
      <dsp:spPr>
        <a:xfrm>
          <a:off x="2189207" y="1066505"/>
          <a:ext cx="3151169" cy="471964"/>
        </a:xfrm>
        <a:custGeom>
          <a:avLst/>
          <a:gdLst/>
          <a:ahLst/>
          <a:cxnLst/>
          <a:rect l="0" t="0" r="0" b="0"/>
          <a:pathLst>
            <a:path>
              <a:moveTo>
                <a:pt x="3151169" y="0"/>
              </a:moveTo>
              <a:lnTo>
                <a:pt x="3151169" y="354266"/>
              </a:lnTo>
              <a:lnTo>
                <a:pt x="0" y="354266"/>
              </a:lnTo>
              <a:lnTo>
                <a:pt x="0" y="471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44509B-5F96-49AD-97C1-8E37B64C7971}">
      <dsp:nvSpPr>
        <dsp:cNvPr id="0" name=""/>
        <dsp:cNvSpPr/>
      </dsp:nvSpPr>
      <dsp:spPr>
        <a:xfrm>
          <a:off x="4705126" y="259736"/>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CFB374-21D2-4983-8EE5-3309B8FBA7FE}">
      <dsp:nvSpPr>
        <dsp:cNvPr id="0" name=""/>
        <dsp:cNvSpPr/>
      </dsp:nvSpPr>
      <dsp:spPr>
        <a:xfrm>
          <a:off x="4846293" y="393845"/>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Executive Director</a:t>
          </a:r>
        </a:p>
      </dsp:txBody>
      <dsp:txXfrm>
        <a:off x="4869922" y="417474"/>
        <a:ext cx="1223244" cy="759511"/>
      </dsp:txXfrm>
    </dsp:sp>
    <dsp:sp modelId="{F2C40087-3892-41FA-8491-B6889717588A}">
      <dsp:nvSpPr>
        <dsp:cNvPr id="0" name=""/>
        <dsp:cNvSpPr/>
      </dsp:nvSpPr>
      <dsp:spPr>
        <a:xfrm>
          <a:off x="1553956" y="1538469"/>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31233-E387-458F-8332-997763FABF4B}">
      <dsp:nvSpPr>
        <dsp:cNvPr id="0" name=""/>
        <dsp:cNvSpPr/>
      </dsp:nvSpPr>
      <dsp:spPr>
        <a:xfrm>
          <a:off x="1695123" y="1672578"/>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Chief Operating Officer</a:t>
          </a:r>
        </a:p>
      </dsp:txBody>
      <dsp:txXfrm>
        <a:off x="1718752" y="1696207"/>
        <a:ext cx="1223244" cy="759511"/>
      </dsp:txXfrm>
    </dsp:sp>
    <dsp:sp modelId="{5F588A33-A1A8-4B72-8348-68AD22C2A50B}">
      <dsp:nvSpPr>
        <dsp:cNvPr id="0" name=""/>
        <dsp:cNvSpPr/>
      </dsp:nvSpPr>
      <dsp:spPr>
        <a:xfrm>
          <a:off x="1120" y="2891183"/>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2B12A-ACE0-44B6-8201-8FB2E2C26E31}">
      <dsp:nvSpPr>
        <dsp:cNvPr id="0" name=""/>
        <dsp:cNvSpPr/>
      </dsp:nvSpPr>
      <dsp:spPr>
        <a:xfrm>
          <a:off x="142287" y="3025292"/>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Director of Planning &amp; Programming</a:t>
          </a:r>
        </a:p>
      </dsp:txBody>
      <dsp:txXfrm>
        <a:off x="165916" y="3048921"/>
        <a:ext cx="1223244" cy="759511"/>
      </dsp:txXfrm>
    </dsp:sp>
    <dsp:sp modelId="{41A320B3-C1B1-4CA4-81FF-7A622BAB3175}">
      <dsp:nvSpPr>
        <dsp:cNvPr id="0" name=""/>
        <dsp:cNvSpPr/>
      </dsp:nvSpPr>
      <dsp:spPr>
        <a:xfrm>
          <a:off x="1553956" y="2891183"/>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40F1B0-F60D-45F0-A96F-9672389483E3}">
      <dsp:nvSpPr>
        <dsp:cNvPr id="0" name=""/>
        <dsp:cNvSpPr/>
      </dsp:nvSpPr>
      <dsp:spPr>
        <a:xfrm>
          <a:off x="1695123" y="3025292"/>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Director of Construction &amp; Engineering</a:t>
          </a:r>
        </a:p>
      </dsp:txBody>
      <dsp:txXfrm>
        <a:off x="1718752" y="3048921"/>
        <a:ext cx="1223244" cy="759511"/>
      </dsp:txXfrm>
    </dsp:sp>
    <dsp:sp modelId="{C3E0F707-1086-4CA7-B3CA-70F3BE4BDCC6}">
      <dsp:nvSpPr>
        <dsp:cNvPr id="0" name=""/>
        <dsp:cNvSpPr/>
      </dsp:nvSpPr>
      <dsp:spPr>
        <a:xfrm>
          <a:off x="3106793" y="2891183"/>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8AD69-A3E6-47DE-8653-2CDE15F725B0}">
      <dsp:nvSpPr>
        <dsp:cNvPr id="0" name=""/>
        <dsp:cNvSpPr/>
      </dsp:nvSpPr>
      <dsp:spPr>
        <a:xfrm>
          <a:off x="3247960" y="3025292"/>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Director of Rail Contracting &amp; Management</a:t>
          </a:r>
        </a:p>
      </dsp:txBody>
      <dsp:txXfrm>
        <a:off x="3271589" y="3048921"/>
        <a:ext cx="1223244" cy="759511"/>
      </dsp:txXfrm>
    </dsp:sp>
    <dsp:sp modelId="{52B729B0-3BC9-4732-B46D-060E73C4BC1E}">
      <dsp:nvSpPr>
        <dsp:cNvPr id="0" name=""/>
        <dsp:cNvSpPr/>
      </dsp:nvSpPr>
      <dsp:spPr>
        <a:xfrm>
          <a:off x="3106793" y="1538469"/>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F307D-77B9-4FAD-A20D-43417759561B}">
      <dsp:nvSpPr>
        <dsp:cNvPr id="0" name=""/>
        <dsp:cNvSpPr/>
      </dsp:nvSpPr>
      <dsp:spPr>
        <a:xfrm>
          <a:off x="3247960" y="1672578"/>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Chief Financial Officer</a:t>
          </a:r>
        </a:p>
      </dsp:txBody>
      <dsp:txXfrm>
        <a:off x="3271589" y="1696207"/>
        <a:ext cx="1223244" cy="759511"/>
      </dsp:txXfrm>
    </dsp:sp>
    <dsp:sp modelId="{8C4B9D8A-624B-4F72-9D80-CDD8E43D0693}">
      <dsp:nvSpPr>
        <dsp:cNvPr id="0" name=""/>
        <dsp:cNvSpPr/>
      </dsp:nvSpPr>
      <dsp:spPr>
        <a:xfrm>
          <a:off x="4659629" y="1538469"/>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85AAB5-9F0E-43B0-8F87-0F3B6D5BC861}">
      <dsp:nvSpPr>
        <dsp:cNvPr id="0" name=""/>
        <dsp:cNvSpPr/>
      </dsp:nvSpPr>
      <dsp:spPr>
        <a:xfrm>
          <a:off x="4800796" y="1672578"/>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Chief of External Affairs</a:t>
          </a:r>
        </a:p>
      </dsp:txBody>
      <dsp:txXfrm>
        <a:off x="4824425" y="1696207"/>
        <a:ext cx="1223244" cy="759511"/>
      </dsp:txXfrm>
    </dsp:sp>
    <dsp:sp modelId="{93DF5CEC-6710-4472-8581-BDDA30282304}">
      <dsp:nvSpPr>
        <dsp:cNvPr id="0" name=""/>
        <dsp:cNvSpPr/>
      </dsp:nvSpPr>
      <dsp:spPr>
        <a:xfrm>
          <a:off x="6212465" y="1538469"/>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B15BA-F5A8-41BA-8762-B4B19BBF1E9C}">
      <dsp:nvSpPr>
        <dsp:cNvPr id="0" name=""/>
        <dsp:cNvSpPr/>
      </dsp:nvSpPr>
      <dsp:spPr>
        <a:xfrm>
          <a:off x="6353632" y="1672578"/>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Chief Administrative Officer</a:t>
          </a:r>
        </a:p>
      </dsp:txBody>
      <dsp:txXfrm>
        <a:off x="6377261" y="1696207"/>
        <a:ext cx="1223244" cy="759511"/>
      </dsp:txXfrm>
    </dsp:sp>
    <dsp:sp modelId="{ABF8BBE3-9B60-4E94-8C3C-7D676F53E4D3}">
      <dsp:nvSpPr>
        <dsp:cNvPr id="0" name=""/>
        <dsp:cNvSpPr/>
      </dsp:nvSpPr>
      <dsp:spPr>
        <a:xfrm>
          <a:off x="4659629" y="2891167"/>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0537E-20D0-4CF9-96D4-9A57CF4E6797}">
      <dsp:nvSpPr>
        <dsp:cNvPr id="0" name=""/>
        <dsp:cNvSpPr/>
      </dsp:nvSpPr>
      <dsp:spPr>
        <a:xfrm>
          <a:off x="4800796" y="3025276"/>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Director of Procurement</a:t>
          </a:r>
        </a:p>
      </dsp:txBody>
      <dsp:txXfrm>
        <a:off x="4824425" y="3048905"/>
        <a:ext cx="1223244" cy="759511"/>
      </dsp:txXfrm>
    </dsp:sp>
    <dsp:sp modelId="{A056F75D-863A-478F-9308-3E74739FFF90}">
      <dsp:nvSpPr>
        <dsp:cNvPr id="0" name=""/>
        <dsp:cNvSpPr/>
      </dsp:nvSpPr>
      <dsp:spPr>
        <a:xfrm>
          <a:off x="6212465" y="2891167"/>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94B01-53AB-4D3F-B152-0C7760999B1F}">
      <dsp:nvSpPr>
        <dsp:cNvPr id="0" name=""/>
        <dsp:cNvSpPr/>
      </dsp:nvSpPr>
      <dsp:spPr>
        <a:xfrm>
          <a:off x="6353632" y="3025276"/>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Director of IT</a:t>
          </a:r>
        </a:p>
      </dsp:txBody>
      <dsp:txXfrm>
        <a:off x="6377261" y="3048905"/>
        <a:ext cx="1223244" cy="759511"/>
      </dsp:txXfrm>
    </dsp:sp>
    <dsp:sp modelId="{E7639551-D6FA-4C90-932E-CCDEE6F50B39}">
      <dsp:nvSpPr>
        <dsp:cNvPr id="0" name=""/>
        <dsp:cNvSpPr/>
      </dsp:nvSpPr>
      <dsp:spPr>
        <a:xfrm>
          <a:off x="7765302" y="2891167"/>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F9D48F-1957-4EF9-B5F6-5A9CEC6DF8A4}">
      <dsp:nvSpPr>
        <dsp:cNvPr id="0" name=""/>
        <dsp:cNvSpPr/>
      </dsp:nvSpPr>
      <dsp:spPr>
        <a:xfrm>
          <a:off x="7906469" y="3025276"/>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Human Resources Director</a:t>
          </a:r>
        </a:p>
      </dsp:txBody>
      <dsp:txXfrm>
        <a:off x="7930098" y="3048905"/>
        <a:ext cx="1223244" cy="759511"/>
      </dsp:txXfrm>
    </dsp:sp>
    <dsp:sp modelId="{F95438CE-8BDF-42F6-921A-7113ED65460D}">
      <dsp:nvSpPr>
        <dsp:cNvPr id="0" name=""/>
        <dsp:cNvSpPr/>
      </dsp:nvSpPr>
      <dsp:spPr>
        <a:xfrm>
          <a:off x="7765302" y="1538469"/>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81BF2-6755-4988-8A2A-110F1AA42D96}">
      <dsp:nvSpPr>
        <dsp:cNvPr id="0" name=""/>
        <dsp:cNvSpPr/>
      </dsp:nvSpPr>
      <dsp:spPr>
        <a:xfrm>
          <a:off x="7906469" y="1672578"/>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Chief of Legal Services</a:t>
          </a:r>
        </a:p>
      </dsp:txBody>
      <dsp:txXfrm>
        <a:off x="7930098" y="1696207"/>
        <a:ext cx="1223244" cy="759511"/>
      </dsp:txXfrm>
    </dsp:sp>
    <dsp:sp modelId="{5AF1C093-272E-4280-993C-43F3659BDE0A}">
      <dsp:nvSpPr>
        <dsp:cNvPr id="0" name=""/>
        <dsp:cNvSpPr/>
      </dsp:nvSpPr>
      <dsp:spPr>
        <a:xfrm>
          <a:off x="6759493" y="295064"/>
          <a:ext cx="1270502" cy="8067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ED921-562C-479C-9E4D-873905B0B2D9}">
      <dsp:nvSpPr>
        <dsp:cNvPr id="0" name=""/>
        <dsp:cNvSpPr/>
      </dsp:nvSpPr>
      <dsp:spPr>
        <a:xfrm>
          <a:off x="6900660" y="429173"/>
          <a:ext cx="1270502" cy="80676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Board Secretary</a:t>
          </a:r>
        </a:p>
      </dsp:txBody>
      <dsp:txXfrm>
        <a:off x="6924289" y="452802"/>
        <a:ext cx="1223244" cy="759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59494-7BE0-497D-9A8A-D2329A55585B}">
      <dsp:nvSpPr>
        <dsp:cNvPr id="0" name=""/>
        <dsp:cNvSpPr/>
      </dsp:nvSpPr>
      <dsp:spPr>
        <a:xfrm>
          <a:off x="11150339" y="2850558"/>
          <a:ext cx="366575" cy="141796"/>
        </a:xfrm>
        <a:custGeom>
          <a:avLst/>
          <a:gdLst/>
          <a:ahLst/>
          <a:cxnLst/>
          <a:rect l="0" t="0" r="0" b="0"/>
          <a:pathLst>
            <a:path>
              <a:moveTo>
                <a:pt x="0" y="0"/>
              </a:moveTo>
              <a:lnTo>
                <a:pt x="0" y="129377"/>
              </a:lnTo>
              <a:lnTo>
                <a:pt x="366575" y="129377"/>
              </a:lnTo>
              <a:lnTo>
                <a:pt x="366575" y="1417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F84852-5965-430A-B41F-D51FABD4DBAF}">
      <dsp:nvSpPr>
        <dsp:cNvPr id="0" name=""/>
        <dsp:cNvSpPr/>
      </dsp:nvSpPr>
      <dsp:spPr>
        <a:xfrm>
          <a:off x="10810518" y="2850558"/>
          <a:ext cx="339820" cy="141796"/>
        </a:xfrm>
        <a:custGeom>
          <a:avLst/>
          <a:gdLst/>
          <a:ahLst/>
          <a:cxnLst/>
          <a:rect l="0" t="0" r="0" b="0"/>
          <a:pathLst>
            <a:path>
              <a:moveTo>
                <a:pt x="339820" y="0"/>
              </a:moveTo>
              <a:lnTo>
                <a:pt x="339820" y="129377"/>
              </a:lnTo>
              <a:lnTo>
                <a:pt x="0" y="129377"/>
              </a:lnTo>
              <a:lnTo>
                <a:pt x="0" y="1417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425333-7DC8-4376-8C5C-4FCAB8052647}">
      <dsp:nvSpPr>
        <dsp:cNvPr id="0" name=""/>
        <dsp:cNvSpPr/>
      </dsp:nvSpPr>
      <dsp:spPr>
        <a:xfrm>
          <a:off x="6860474" y="1936610"/>
          <a:ext cx="4289864" cy="357780"/>
        </a:xfrm>
        <a:custGeom>
          <a:avLst/>
          <a:gdLst/>
          <a:ahLst/>
          <a:cxnLst/>
          <a:rect l="0" t="0" r="0" b="0"/>
          <a:pathLst>
            <a:path>
              <a:moveTo>
                <a:pt x="0" y="0"/>
              </a:moveTo>
              <a:lnTo>
                <a:pt x="0" y="345362"/>
              </a:lnTo>
              <a:lnTo>
                <a:pt x="4289864" y="345362"/>
              </a:lnTo>
              <a:lnTo>
                <a:pt x="4289864" y="357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EE128-7CB0-4C4E-889F-272B75001B53}">
      <dsp:nvSpPr>
        <dsp:cNvPr id="0" name=""/>
        <dsp:cNvSpPr/>
      </dsp:nvSpPr>
      <dsp:spPr>
        <a:xfrm>
          <a:off x="9296187" y="2850558"/>
          <a:ext cx="708776" cy="135262"/>
        </a:xfrm>
        <a:custGeom>
          <a:avLst/>
          <a:gdLst/>
          <a:ahLst/>
          <a:cxnLst/>
          <a:rect l="0" t="0" r="0" b="0"/>
          <a:pathLst>
            <a:path>
              <a:moveTo>
                <a:pt x="0" y="0"/>
              </a:moveTo>
              <a:lnTo>
                <a:pt x="0" y="122844"/>
              </a:lnTo>
              <a:lnTo>
                <a:pt x="708776" y="122844"/>
              </a:lnTo>
              <a:lnTo>
                <a:pt x="708776" y="135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898191-BA6F-4B93-8C0A-6336F2FD3D9B}">
      <dsp:nvSpPr>
        <dsp:cNvPr id="0" name=""/>
        <dsp:cNvSpPr/>
      </dsp:nvSpPr>
      <dsp:spPr>
        <a:xfrm>
          <a:off x="9250467" y="2850558"/>
          <a:ext cx="91440" cy="135262"/>
        </a:xfrm>
        <a:custGeom>
          <a:avLst/>
          <a:gdLst/>
          <a:ahLst/>
          <a:cxnLst/>
          <a:rect l="0" t="0" r="0" b="0"/>
          <a:pathLst>
            <a:path>
              <a:moveTo>
                <a:pt x="45720" y="0"/>
              </a:moveTo>
              <a:lnTo>
                <a:pt x="45720" y="122844"/>
              </a:lnTo>
              <a:lnTo>
                <a:pt x="80284" y="122844"/>
              </a:lnTo>
              <a:lnTo>
                <a:pt x="80284" y="135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F7636-EE6A-4291-A3FE-4EC6C8DE2C7B}">
      <dsp:nvSpPr>
        <dsp:cNvPr id="0" name=""/>
        <dsp:cNvSpPr/>
      </dsp:nvSpPr>
      <dsp:spPr>
        <a:xfrm>
          <a:off x="8621975" y="2850558"/>
          <a:ext cx="674212" cy="135262"/>
        </a:xfrm>
        <a:custGeom>
          <a:avLst/>
          <a:gdLst/>
          <a:ahLst/>
          <a:cxnLst/>
          <a:rect l="0" t="0" r="0" b="0"/>
          <a:pathLst>
            <a:path>
              <a:moveTo>
                <a:pt x="674212" y="0"/>
              </a:moveTo>
              <a:lnTo>
                <a:pt x="674212" y="122844"/>
              </a:lnTo>
              <a:lnTo>
                <a:pt x="0" y="122844"/>
              </a:lnTo>
              <a:lnTo>
                <a:pt x="0" y="1352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F2A97-60E6-49ED-A37B-32A8B2CEE61E}">
      <dsp:nvSpPr>
        <dsp:cNvPr id="0" name=""/>
        <dsp:cNvSpPr/>
      </dsp:nvSpPr>
      <dsp:spPr>
        <a:xfrm>
          <a:off x="6860474" y="1936610"/>
          <a:ext cx="2435713" cy="357780"/>
        </a:xfrm>
        <a:custGeom>
          <a:avLst/>
          <a:gdLst/>
          <a:ahLst/>
          <a:cxnLst/>
          <a:rect l="0" t="0" r="0" b="0"/>
          <a:pathLst>
            <a:path>
              <a:moveTo>
                <a:pt x="0" y="0"/>
              </a:moveTo>
              <a:lnTo>
                <a:pt x="0" y="345362"/>
              </a:lnTo>
              <a:lnTo>
                <a:pt x="2435713" y="345362"/>
              </a:lnTo>
              <a:lnTo>
                <a:pt x="2435713" y="357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A292E6-E6D7-4BF2-97EF-9D98C631C537}">
      <dsp:nvSpPr>
        <dsp:cNvPr id="0" name=""/>
        <dsp:cNvSpPr/>
      </dsp:nvSpPr>
      <dsp:spPr>
        <a:xfrm>
          <a:off x="7386470" y="2850558"/>
          <a:ext cx="396013" cy="126355"/>
        </a:xfrm>
        <a:custGeom>
          <a:avLst/>
          <a:gdLst/>
          <a:ahLst/>
          <a:cxnLst/>
          <a:rect l="0" t="0" r="0" b="0"/>
          <a:pathLst>
            <a:path>
              <a:moveTo>
                <a:pt x="0" y="0"/>
              </a:moveTo>
              <a:lnTo>
                <a:pt x="0" y="113936"/>
              </a:lnTo>
              <a:lnTo>
                <a:pt x="396013" y="113936"/>
              </a:lnTo>
              <a:lnTo>
                <a:pt x="396013" y="126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7F6589-6CDA-4BF4-AFFD-1E0CE2D7755E}">
      <dsp:nvSpPr>
        <dsp:cNvPr id="0" name=""/>
        <dsp:cNvSpPr/>
      </dsp:nvSpPr>
      <dsp:spPr>
        <a:xfrm>
          <a:off x="7037248" y="2850558"/>
          <a:ext cx="349221" cy="126355"/>
        </a:xfrm>
        <a:custGeom>
          <a:avLst/>
          <a:gdLst/>
          <a:ahLst/>
          <a:cxnLst/>
          <a:rect l="0" t="0" r="0" b="0"/>
          <a:pathLst>
            <a:path>
              <a:moveTo>
                <a:pt x="349221" y="0"/>
              </a:moveTo>
              <a:lnTo>
                <a:pt x="349221" y="113936"/>
              </a:lnTo>
              <a:lnTo>
                <a:pt x="0" y="113936"/>
              </a:lnTo>
              <a:lnTo>
                <a:pt x="0" y="12635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BD1858-9754-442C-A0FD-F064ECC836AF}">
      <dsp:nvSpPr>
        <dsp:cNvPr id="0" name=""/>
        <dsp:cNvSpPr/>
      </dsp:nvSpPr>
      <dsp:spPr>
        <a:xfrm>
          <a:off x="6860474" y="1936610"/>
          <a:ext cx="525996" cy="357780"/>
        </a:xfrm>
        <a:custGeom>
          <a:avLst/>
          <a:gdLst/>
          <a:ahLst/>
          <a:cxnLst/>
          <a:rect l="0" t="0" r="0" b="0"/>
          <a:pathLst>
            <a:path>
              <a:moveTo>
                <a:pt x="0" y="0"/>
              </a:moveTo>
              <a:lnTo>
                <a:pt x="0" y="345362"/>
              </a:lnTo>
              <a:lnTo>
                <a:pt x="525996" y="345362"/>
              </a:lnTo>
              <a:lnTo>
                <a:pt x="525996" y="357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EEEBC4-06EA-4042-BE72-1E8F8C8575EC}">
      <dsp:nvSpPr>
        <dsp:cNvPr id="0" name=""/>
        <dsp:cNvSpPr/>
      </dsp:nvSpPr>
      <dsp:spPr>
        <a:xfrm>
          <a:off x="5454555" y="2855522"/>
          <a:ext cx="673202" cy="121391"/>
        </a:xfrm>
        <a:custGeom>
          <a:avLst/>
          <a:gdLst/>
          <a:ahLst/>
          <a:cxnLst/>
          <a:rect l="0" t="0" r="0" b="0"/>
          <a:pathLst>
            <a:path>
              <a:moveTo>
                <a:pt x="0" y="0"/>
              </a:moveTo>
              <a:lnTo>
                <a:pt x="0" y="108973"/>
              </a:lnTo>
              <a:lnTo>
                <a:pt x="673202" y="108973"/>
              </a:lnTo>
              <a:lnTo>
                <a:pt x="673202" y="121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E616EE-A2B0-44AA-BB35-E5672442E0F3}">
      <dsp:nvSpPr>
        <dsp:cNvPr id="0" name=""/>
        <dsp:cNvSpPr/>
      </dsp:nvSpPr>
      <dsp:spPr>
        <a:xfrm>
          <a:off x="5360862" y="2855522"/>
          <a:ext cx="91440" cy="121391"/>
        </a:xfrm>
        <a:custGeom>
          <a:avLst/>
          <a:gdLst/>
          <a:ahLst/>
          <a:cxnLst/>
          <a:rect l="0" t="0" r="0" b="0"/>
          <a:pathLst>
            <a:path>
              <a:moveTo>
                <a:pt x="93693" y="0"/>
              </a:moveTo>
              <a:lnTo>
                <a:pt x="93693" y="108973"/>
              </a:lnTo>
              <a:lnTo>
                <a:pt x="45720" y="108973"/>
              </a:lnTo>
              <a:lnTo>
                <a:pt x="45720" y="121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57428F-69CF-4FF0-B631-1CD5C647AB17}">
      <dsp:nvSpPr>
        <dsp:cNvPr id="0" name=""/>
        <dsp:cNvSpPr/>
      </dsp:nvSpPr>
      <dsp:spPr>
        <a:xfrm>
          <a:off x="4737184" y="2855522"/>
          <a:ext cx="717371" cy="121391"/>
        </a:xfrm>
        <a:custGeom>
          <a:avLst/>
          <a:gdLst/>
          <a:ahLst/>
          <a:cxnLst/>
          <a:rect l="0" t="0" r="0" b="0"/>
          <a:pathLst>
            <a:path>
              <a:moveTo>
                <a:pt x="717371" y="0"/>
              </a:moveTo>
              <a:lnTo>
                <a:pt x="717371" y="108973"/>
              </a:lnTo>
              <a:lnTo>
                <a:pt x="0" y="108973"/>
              </a:lnTo>
              <a:lnTo>
                <a:pt x="0" y="121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C2B56E-C709-43D4-B045-6798F932297E}">
      <dsp:nvSpPr>
        <dsp:cNvPr id="0" name=""/>
        <dsp:cNvSpPr/>
      </dsp:nvSpPr>
      <dsp:spPr>
        <a:xfrm>
          <a:off x="5454555" y="1936610"/>
          <a:ext cx="1405918" cy="362744"/>
        </a:xfrm>
        <a:custGeom>
          <a:avLst/>
          <a:gdLst/>
          <a:ahLst/>
          <a:cxnLst/>
          <a:rect l="0" t="0" r="0" b="0"/>
          <a:pathLst>
            <a:path>
              <a:moveTo>
                <a:pt x="1405918" y="0"/>
              </a:moveTo>
              <a:lnTo>
                <a:pt x="1405918" y="350325"/>
              </a:lnTo>
              <a:lnTo>
                <a:pt x="0" y="350325"/>
              </a:lnTo>
              <a:lnTo>
                <a:pt x="0" y="3627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199B3E-5877-4FEE-B383-30F8194884D0}">
      <dsp:nvSpPr>
        <dsp:cNvPr id="0" name=""/>
        <dsp:cNvSpPr/>
      </dsp:nvSpPr>
      <dsp:spPr>
        <a:xfrm>
          <a:off x="3870347" y="3521892"/>
          <a:ext cx="339360" cy="818189"/>
        </a:xfrm>
        <a:custGeom>
          <a:avLst/>
          <a:gdLst/>
          <a:ahLst/>
          <a:cxnLst/>
          <a:rect l="0" t="0" r="0" b="0"/>
          <a:pathLst>
            <a:path>
              <a:moveTo>
                <a:pt x="0" y="0"/>
              </a:moveTo>
              <a:lnTo>
                <a:pt x="0" y="805771"/>
              </a:lnTo>
              <a:lnTo>
                <a:pt x="339360" y="805771"/>
              </a:lnTo>
              <a:lnTo>
                <a:pt x="339360" y="8181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BBCFAE-60D8-43E5-85B2-BC08356DD093}">
      <dsp:nvSpPr>
        <dsp:cNvPr id="0" name=""/>
        <dsp:cNvSpPr/>
      </dsp:nvSpPr>
      <dsp:spPr>
        <a:xfrm>
          <a:off x="3468163" y="3521892"/>
          <a:ext cx="402184" cy="818189"/>
        </a:xfrm>
        <a:custGeom>
          <a:avLst/>
          <a:gdLst/>
          <a:ahLst/>
          <a:cxnLst/>
          <a:rect l="0" t="0" r="0" b="0"/>
          <a:pathLst>
            <a:path>
              <a:moveTo>
                <a:pt x="402184" y="0"/>
              </a:moveTo>
              <a:lnTo>
                <a:pt x="402184" y="805771"/>
              </a:lnTo>
              <a:lnTo>
                <a:pt x="0" y="805771"/>
              </a:lnTo>
              <a:lnTo>
                <a:pt x="0" y="8181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B9CC9B-0B2E-4A31-815D-718BA40100FB}">
      <dsp:nvSpPr>
        <dsp:cNvPr id="0" name=""/>
        <dsp:cNvSpPr/>
      </dsp:nvSpPr>
      <dsp:spPr>
        <a:xfrm>
          <a:off x="2461513" y="2850558"/>
          <a:ext cx="1408834" cy="115165"/>
        </a:xfrm>
        <a:custGeom>
          <a:avLst/>
          <a:gdLst/>
          <a:ahLst/>
          <a:cxnLst/>
          <a:rect l="0" t="0" r="0" b="0"/>
          <a:pathLst>
            <a:path>
              <a:moveTo>
                <a:pt x="0" y="0"/>
              </a:moveTo>
              <a:lnTo>
                <a:pt x="0" y="102747"/>
              </a:lnTo>
              <a:lnTo>
                <a:pt x="1408834" y="102747"/>
              </a:lnTo>
              <a:lnTo>
                <a:pt x="1408834" y="1151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CBA695-ED47-45FF-9114-F2CD3078FC9D}">
      <dsp:nvSpPr>
        <dsp:cNvPr id="0" name=""/>
        <dsp:cNvSpPr/>
      </dsp:nvSpPr>
      <dsp:spPr>
        <a:xfrm>
          <a:off x="2421168" y="3521892"/>
          <a:ext cx="983859" cy="124622"/>
        </a:xfrm>
        <a:custGeom>
          <a:avLst/>
          <a:gdLst/>
          <a:ahLst/>
          <a:cxnLst/>
          <a:rect l="0" t="0" r="0" b="0"/>
          <a:pathLst>
            <a:path>
              <a:moveTo>
                <a:pt x="0" y="0"/>
              </a:moveTo>
              <a:lnTo>
                <a:pt x="0" y="112203"/>
              </a:lnTo>
              <a:lnTo>
                <a:pt x="983859" y="112203"/>
              </a:lnTo>
              <a:lnTo>
                <a:pt x="983859" y="1246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6267CB-12F4-4A27-B15B-245736C86F6B}">
      <dsp:nvSpPr>
        <dsp:cNvPr id="0" name=""/>
        <dsp:cNvSpPr/>
      </dsp:nvSpPr>
      <dsp:spPr>
        <a:xfrm>
          <a:off x="2421168" y="3521892"/>
          <a:ext cx="314461" cy="124622"/>
        </a:xfrm>
        <a:custGeom>
          <a:avLst/>
          <a:gdLst/>
          <a:ahLst/>
          <a:cxnLst/>
          <a:rect l="0" t="0" r="0" b="0"/>
          <a:pathLst>
            <a:path>
              <a:moveTo>
                <a:pt x="0" y="0"/>
              </a:moveTo>
              <a:lnTo>
                <a:pt x="0" y="112203"/>
              </a:lnTo>
              <a:lnTo>
                <a:pt x="314461" y="112203"/>
              </a:lnTo>
              <a:lnTo>
                <a:pt x="314461" y="1246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DFD9DB-625F-441D-999F-34D390986FD5}">
      <dsp:nvSpPr>
        <dsp:cNvPr id="0" name=""/>
        <dsp:cNvSpPr/>
      </dsp:nvSpPr>
      <dsp:spPr>
        <a:xfrm>
          <a:off x="2066230" y="3521892"/>
          <a:ext cx="354937" cy="124622"/>
        </a:xfrm>
        <a:custGeom>
          <a:avLst/>
          <a:gdLst/>
          <a:ahLst/>
          <a:cxnLst/>
          <a:rect l="0" t="0" r="0" b="0"/>
          <a:pathLst>
            <a:path>
              <a:moveTo>
                <a:pt x="354937" y="0"/>
              </a:moveTo>
              <a:lnTo>
                <a:pt x="354937" y="112203"/>
              </a:lnTo>
              <a:lnTo>
                <a:pt x="0" y="112203"/>
              </a:lnTo>
              <a:lnTo>
                <a:pt x="0" y="1246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7FC96-2EE5-46C4-90B5-16ABF5F91DC1}">
      <dsp:nvSpPr>
        <dsp:cNvPr id="0" name=""/>
        <dsp:cNvSpPr/>
      </dsp:nvSpPr>
      <dsp:spPr>
        <a:xfrm>
          <a:off x="1387204" y="3521892"/>
          <a:ext cx="1033963" cy="124622"/>
        </a:xfrm>
        <a:custGeom>
          <a:avLst/>
          <a:gdLst/>
          <a:ahLst/>
          <a:cxnLst/>
          <a:rect l="0" t="0" r="0" b="0"/>
          <a:pathLst>
            <a:path>
              <a:moveTo>
                <a:pt x="1033963" y="0"/>
              </a:moveTo>
              <a:lnTo>
                <a:pt x="1033963" y="112203"/>
              </a:lnTo>
              <a:lnTo>
                <a:pt x="0" y="112203"/>
              </a:lnTo>
              <a:lnTo>
                <a:pt x="0" y="1246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B3F8FD-0368-4F0F-A29A-61269B1B4C74}">
      <dsp:nvSpPr>
        <dsp:cNvPr id="0" name=""/>
        <dsp:cNvSpPr/>
      </dsp:nvSpPr>
      <dsp:spPr>
        <a:xfrm>
          <a:off x="2375448" y="2850558"/>
          <a:ext cx="91440" cy="115165"/>
        </a:xfrm>
        <a:custGeom>
          <a:avLst/>
          <a:gdLst/>
          <a:ahLst/>
          <a:cxnLst/>
          <a:rect l="0" t="0" r="0" b="0"/>
          <a:pathLst>
            <a:path>
              <a:moveTo>
                <a:pt x="86065" y="0"/>
              </a:moveTo>
              <a:lnTo>
                <a:pt x="86065" y="102747"/>
              </a:lnTo>
              <a:lnTo>
                <a:pt x="45720" y="102747"/>
              </a:lnTo>
              <a:lnTo>
                <a:pt x="45720" y="1151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F758EB-8028-479A-A84A-12B9D650D5C3}">
      <dsp:nvSpPr>
        <dsp:cNvPr id="0" name=""/>
        <dsp:cNvSpPr/>
      </dsp:nvSpPr>
      <dsp:spPr>
        <a:xfrm>
          <a:off x="951869" y="3521892"/>
          <a:ext cx="357693" cy="804782"/>
        </a:xfrm>
        <a:custGeom>
          <a:avLst/>
          <a:gdLst/>
          <a:ahLst/>
          <a:cxnLst/>
          <a:rect l="0" t="0" r="0" b="0"/>
          <a:pathLst>
            <a:path>
              <a:moveTo>
                <a:pt x="0" y="0"/>
              </a:moveTo>
              <a:lnTo>
                <a:pt x="0" y="792364"/>
              </a:lnTo>
              <a:lnTo>
                <a:pt x="357693" y="792364"/>
              </a:lnTo>
              <a:lnTo>
                <a:pt x="357693" y="8047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D3BBBF-0982-4DB1-89C7-29626E218C63}">
      <dsp:nvSpPr>
        <dsp:cNvPr id="0" name=""/>
        <dsp:cNvSpPr/>
      </dsp:nvSpPr>
      <dsp:spPr>
        <a:xfrm>
          <a:off x="587939" y="3521892"/>
          <a:ext cx="363929" cy="804782"/>
        </a:xfrm>
        <a:custGeom>
          <a:avLst/>
          <a:gdLst/>
          <a:ahLst/>
          <a:cxnLst/>
          <a:rect l="0" t="0" r="0" b="0"/>
          <a:pathLst>
            <a:path>
              <a:moveTo>
                <a:pt x="363929" y="0"/>
              </a:moveTo>
              <a:lnTo>
                <a:pt x="363929" y="792364"/>
              </a:lnTo>
              <a:lnTo>
                <a:pt x="0" y="792364"/>
              </a:lnTo>
              <a:lnTo>
                <a:pt x="0" y="80478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4FABA7-EB6C-4A70-ACD9-575963AED983}">
      <dsp:nvSpPr>
        <dsp:cNvPr id="0" name=""/>
        <dsp:cNvSpPr/>
      </dsp:nvSpPr>
      <dsp:spPr>
        <a:xfrm>
          <a:off x="951869" y="2850558"/>
          <a:ext cx="1509643" cy="115165"/>
        </a:xfrm>
        <a:custGeom>
          <a:avLst/>
          <a:gdLst/>
          <a:ahLst/>
          <a:cxnLst/>
          <a:rect l="0" t="0" r="0" b="0"/>
          <a:pathLst>
            <a:path>
              <a:moveTo>
                <a:pt x="1509643" y="0"/>
              </a:moveTo>
              <a:lnTo>
                <a:pt x="1509643" y="102747"/>
              </a:lnTo>
              <a:lnTo>
                <a:pt x="0" y="102747"/>
              </a:lnTo>
              <a:lnTo>
                <a:pt x="0" y="1151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D4D489-1215-449C-8450-D7F95F5FE976}">
      <dsp:nvSpPr>
        <dsp:cNvPr id="0" name=""/>
        <dsp:cNvSpPr/>
      </dsp:nvSpPr>
      <dsp:spPr>
        <a:xfrm>
          <a:off x="2461513" y="1936610"/>
          <a:ext cx="4398960" cy="357780"/>
        </a:xfrm>
        <a:custGeom>
          <a:avLst/>
          <a:gdLst/>
          <a:ahLst/>
          <a:cxnLst/>
          <a:rect l="0" t="0" r="0" b="0"/>
          <a:pathLst>
            <a:path>
              <a:moveTo>
                <a:pt x="4398960" y="0"/>
              </a:moveTo>
              <a:lnTo>
                <a:pt x="4398960" y="345362"/>
              </a:lnTo>
              <a:lnTo>
                <a:pt x="0" y="345362"/>
              </a:lnTo>
              <a:lnTo>
                <a:pt x="0" y="357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44509B-5F96-49AD-97C1-8E37B64C7971}">
      <dsp:nvSpPr>
        <dsp:cNvPr id="0" name=""/>
        <dsp:cNvSpPr/>
      </dsp:nvSpPr>
      <dsp:spPr>
        <a:xfrm>
          <a:off x="6550297" y="1380442"/>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CFB374-21D2-4983-8EE5-3309B8FBA7FE}">
      <dsp:nvSpPr>
        <dsp:cNvPr id="0" name=""/>
        <dsp:cNvSpPr/>
      </dsp:nvSpPr>
      <dsp:spPr>
        <a:xfrm>
          <a:off x="6565192" y="1394592"/>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Executive Director</a:t>
          </a:r>
        </a:p>
      </dsp:txBody>
      <dsp:txXfrm>
        <a:off x="6581482" y="1410882"/>
        <a:ext cx="587773" cy="523587"/>
      </dsp:txXfrm>
    </dsp:sp>
    <dsp:sp modelId="{F2C40087-3892-41FA-8491-B6889717588A}">
      <dsp:nvSpPr>
        <dsp:cNvPr id="0" name=""/>
        <dsp:cNvSpPr/>
      </dsp:nvSpPr>
      <dsp:spPr>
        <a:xfrm>
          <a:off x="2151336" y="2294391"/>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31233-E387-458F-8332-997763FABF4B}">
      <dsp:nvSpPr>
        <dsp:cNvPr id="0" name=""/>
        <dsp:cNvSpPr/>
      </dsp:nvSpPr>
      <dsp:spPr>
        <a:xfrm>
          <a:off x="2166231" y="2308541"/>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Chief Operating Officer</a:t>
          </a:r>
        </a:p>
      </dsp:txBody>
      <dsp:txXfrm>
        <a:off x="2182521" y="2324831"/>
        <a:ext cx="587773" cy="523587"/>
      </dsp:txXfrm>
    </dsp:sp>
    <dsp:sp modelId="{5F588A33-A1A8-4B72-8348-68AD22C2A50B}">
      <dsp:nvSpPr>
        <dsp:cNvPr id="0" name=""/>
        <dsp:cNvSpPr/>
      </dsp:nvSpPr>
      <dsp:spPr>
        <a:xfrm>
          <a:off x="599301" y="2965724"/>
          <a:ext cx="705136"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2B12A-ACE0-44B6-8201-8FB2E2C26E31}">
      <dsp:nvSpPr>
        <dsp:cNvPr id="0" name=""/>
        <dsp:cNvSpPr/>
      </dsp:nvSpPr>
      <dsp:spPr>
        <a:xfrm>
          <a:off x="614196" y="2979874"/>
          <a:ext cx="705136"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Planning &amp; Programming</a:t>
          </a:r>
        </a:p>
      </dsp:txBody>
      <dsp:txXfrm>
        <a:off x="630486" y="2996164"/>
        <a:ext cx="672556" cy="523587"/>
      </dsp:txXfrm>
    </dsp:sp>
    <dsp:sp modelId="{DF87A400-2DF3-4089-9BD5-1CDD714639C4}">
      <dsp:nvSpPr>
        <dsp:cNvPr id="0" name=""/>
        <dsp:cNvSpPr/>
      </dsp:nvSpPr>
      <dsp:spPr>
        <a:xfrm>
          <a:off x="240773" y="4326674"/>
          <a:ext cx="694332"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475C4-DB2B-4425-B233-FDAF0BF7D17E}">
      <dsp:nvSpPr>
        <dsp:cNvPr id="0" name=""/>
        <dsp:cNvSpPr/>
      </dsp:nvSpPr>
      <dsp:spPr>
        <a:xfrm>
          <a:off x="255668" y="4340825"/>
          <a:ext cx="694332"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Manager of Programming</a:t>
          </a:r>
        </a:p>
      </dsp:txBody>
      <dsp:txXfrm>
        <a:off x="271958" y="4357115"/>
        <a:ext cx="661752" cy="523587"/>
      </dsp:txXfrm>
    </dsp:sp>
    <dsp:sp modelId="{551CB819-1AC6-42E9-A175-41F14B903665}">
      <dsp:nvSpPr>
        <dsp:cNvPr id="0" name=""/>
        <dsp:cNvSpPr/>
      </dsp:nvSpPr>
      <dsp:spPr>
        <a:xfrm>
          <a:off x="999386" y="432667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9991F-45FD-425F-B7AB-44CDD720AF7C}">
      <dsp:nvSpPr>
        <dsp:cNvPr id="0" name=""/>
        <dsp:cNvSpPr/>
      </dsp:nvSpPr>
      <dsp:spPr>
        <a:xfrm>
          <a:off x="1014281" y="4340825"/>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Manager of Planning</a:t>
          </a:r>
        </a:p>
      </dsp:txBody>
      <dsp:txXfrm>
        <a:off x="1030571" y="4357115"/>
        <a:ext cx="587773" cy="523587"/>
      </dsp:txXfrm>
    </dsp:sp>
    <dsp:sp modelId="{41A320B3-C1B1-4CA4-81FF-7A622BAB3175}">
      <dsp:nvSpPr>
        <dsp:cNvPr id="0" name=""/>
        <dsp:cNvSpPr/>
      </dsp:nvSpPr>
      <dsp:spPr>
        <a:xfrm>
          <a:off x="2000307" y="2965724"/>
          <a:ext cx="841721"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40F1B0-F60D-45F0-A96F-9672389483E3}">
      <dsp:nvSpPr>
        <dsp:cNvPr id="0" name=""/>
        <dsp:cNvSpPr/>
      </dsp:nvSpPr>
      <dsp:spPr>
        <a:xfrm>
          <a:off x="2015202" y="2979874"/>
          <a:ext cx="841721"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Construction &amp; Engineering</a:t>
          </a:r>
        </a:p>
      </dsp:txBody>
      <dsp:txXfrm>
        <a:off x="2031492" y="2996164"/>
        <a:ext cx="809141" cy="523587"/>
      </dsp:txXfrm>
    </dsp:sp>
    <dsp:sp modelId="{BCC8435A-0CA3-4930-9D0E-26602EE7D09E}">
      <dsp:nvSpPr>
        <dsp:cNvPr id="0" name=""/>
        <dsp:cNvSpPr/>
      </dsp:nvSpPr>
      <dsp:spPr>
        <a:xfrm>
          <a:off x="1077028" y="36465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A466A-3E45-472B-B809-17F70F8A195C}">
      <dsp:nvSpPr>
        <dsp:cNvPr id="0" name=""/>
        <dsp:cNvSpPr/>
      </dsp:nvSpPr>
      <dsp:spPr>
        <a:xfrm>
          <a:off x="1091923" y="36606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Program Manager</a:t>
          </a:r>
        </a:p>
      </dsp:txBody>
      <dsp:txXfrm>
        <a:off x="1108213" y="3676954"/>
        <a:ext cx="587773" cy="523587"/>
      </dsp:txXfrm>
    </dsp:sp>
    <dsp:sp modelId="{07E684F4-FE15-40B9-BF9C-FB8A719A0EC5}">
      <dsp:nvSpPr>
        <dsp:cNvPr id="0" name=""/>
        <dsp:cNvSpPr/>
      </dsp:nvSpPr>
      <dsp:spPr>
        <a:xfrm>
          <a:off x="1756054" y="36465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6834B-62D2-413B-AFD6-F3429BE13453}">
      <dsp:nvSpPr>
        <dsp:cNvPr id="0" name=""/>
        <dsp:cNvSpPr/>
      </dsp:nvSpPr>
      <dsp:spPr>
        <a:xfrm>
          <a:off x="1770949" y="36606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Manager of Design Services</a:t>
          </a:r>
        </a:p>
      </dsp:txBody>
      <dsp:txXfrm>
        <a:off x="1787239" y="3676954"/>
        <a:ext cx="587773" cy="523587"/>
      </dsp:txXfrm>
    </dsp:sp>
    <dsp:sp modelId="{E077B0B9-1D1E-467D-827A-9C79A383E47F}">
      <dsp:nvSpPr>
        <dsp:cNvPr id="0" name=""/>
        <dsp:cNvSpPr/>
      </dsp:nvSpPr>
      <dsp:spPr>
        <a:xfrm>
          <a:off x="2425452" y="36465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DFC4D-10BB-4F6E-9EF7-3DE39C43AE07}">
      <dsp:nvSpPr>
        <dsp:cNvPr id="0" name=""/>
        <dsp:cNvSpPr/>
      </dsp:nvSpPr>
      <dsp:spPr>
        <a:xfrm>
          <a:off x="2440347" y="36606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Manager of ROW / 3</a:t>
          </a:r>
          <a:r>
            <a:rPr lang="en-US" sz="850" kern="1200" baseline="30000" dirty="0"/>
            <a:t>rd</a:t>
          </a:r>
          <a:r>
            <a:rPr lang="en-US" sz="850" kern="1200" dirty="0"/>
            <a:t> Party</a:t>
          </a:r>
        </a:p>
      </dsp:txBody>
      <dsp:txXfrm>
        <a:off x="2456637" y="3676954"/>
        <a:ext cx="587773" cy="523587"/>
      </dsp:txXfrm>
    </dsp:sp>
    <dsp:sp modelId="{382B325B-7E31-4C4C-9BD1-6BB97B2AD37B}">
      <dsp:nvSpPr>
        <dsp:cNvPr id="0" name=""/>
        <dsp:cNvSpPr/>
      </dsp:nvSpPr>
      <dsp:spPr>
        <a:xfrm>
          <a:off x="3094851" y="36465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BFFC8-0C41-4351-AD79-6B71E5AAAE44}">
      <dsp:nvSpPr>
        <dsp:cNvPr id="0" name=""/>
        <dsp:cNvSpPr/>
      </dsp:nvSpPr>
      <dsp:spPr>
        <a:xfrm>
          <a:off x="3109745" y="36606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Construction Manager</a:t>
          </a:r>
        </a:p>
      </dsp:txBody>
      <dsp:txXfrm>
        <a:off x="3126035" y="3676954"/>
        <a:ext cx="587773" cy="523587"/>
      </dsp:txXfrm>
    </dsp:sp>
    <dsp:sp modelId="{C3E0F707-1086-4CA7-B3CA-70F3BE4BDCC6}">
      <dsp:nvSpPr>
        <dsp:cNvPr id="0" name=""/>
        <dsp:cNvSpPr/>
      </dsp:nvSpPr>
      <dsp:spPr>
        <a:xfrm>
          <a:off x="3478466" y="2965724"/>
          <a:ext cx="78376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8AD69-A3E6-47DE-8653-2CDE15F725B0}">
      <dsp:nvSpPr>
        <dsp:cNvPr id="0" name=""/>
        <dsp:cNvSpPr/>
      </dsp:nvSpPr>
      <dsp:spPr>
        <a:xfrm>
          <a:off x="3493361" y="2979874"/>
          <a:ext cx="78376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Rail Contracting &amp; Management</a:t>
          </a:r>
        </a:p>
      </dsp:txBody>
      <dsp:txXfrm>
        <a:off x="3509651" y="2996164"/>
        <a:ext cx="751183" cy="523587"/>
      </dsp:txXfrm>
    </dsp:sp>
    <dsp:sp modelId="{B5A25418-451F-4B9E-BB71-0829474FC559}">
      <dsp:nvSpPr>
        <dsp:cNvPr id="0" name=""/>
        <dsp:cNvSpPr/>
      </dsp:nvSpPr>
      <dsp:spPr>
        <a:xfrm>
          <a:off x="3157986" y="4340082"/>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95996-8217-4E93-AC62-1E5E9F985233}">
      <dsp:nvSpPr>
        <dsp:cNvPr id="0" name=""/>
        <dsp:cNvSpPr/>
      </dsp:nvSpPr>
      <dsp:spPr>
        <a:xfrm>
          <a:off x="3172881" y="4354232"/>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Manager of Rail Contracts</a:t>
          </a:r>
        </a:p>
      </dsp:txBody>
      <dsp:txXfrm>
        <a:off x="3189171" y="4370522"/>
        <a:ext cx="587773" cy="523587"/>
      </dsp:txXfrm>
    </dsp:sp>
    <dsp:sp modelId="{CDA2AB44-50A5-4963-9122-6FBD140962F8}">
      <dsp:nvSpPr>
        <dsp:cNvPr id="0" name=""/>
        <dsp:cNvSpPr/>
      </dsp:nvSpPr>
      <dsp:spPr>
        <a:xfrm>
          <a:off x="3837012" y="4340082"/>
          <a:ext cx="745390"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427128-777F-4286-BDE2-400FDE33D928}">
      <dsp:nvSpPr>
        <dsp:cNvPr id="0" name=""/>
        <dsp:cNvSpPr/>
      </dsp:nvSpPr>
      <dsp:spPr>
        <a:xfrm>
          <a:off x="3851907" y="4354232"/>
          <a:ext cx="745390"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Manager of Real Estate Management</a:t>
          </a:r>
        </a:p>
      </dsp:txBody>
      <dsp:txXfrm>
        <a:off x="3868197" y="4370522"/>
        <a:ext cx="712810" cy="523587"/>
      </dsp:txXfrm>
    </dsp:sp>
    <dsp:sp modelId="{52B729B0-3BC9-4732-B46D-060E73C4BC1E}">
      <dsp:nvSpPr>
        <dsp:cNvPr id="0" name=""/>
        <dsp:cNvSpPr/>
      </dsp:nvSpPr>
      <dsp:spPr>
        <a:xfrm>
          <a:off x="5144379" y="229935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F307D-77B9-4FAD-A20D-43417759561B}">
      <dsp:nvSpPr>
        <dsp:cNvPr id="0" name=""/>
        <dsp:cNvSpPr/>
      </dsp:nvSpPr>
      <dsp:spPr>
        <a:xfrm>
          <a:off x="5159274" y="231350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Chief Financial Officer</a:t>
          </a:r>
        </a:p>
      </dsp:txBody>
      <dsp:txXfrm>
        <a:off x="5175564" y="2329794"/>
        <a:ext cx="587773" cy="523587"/>
      </dsp:txXfrm>
    </dsp:sp>
    <dsp:sp modelId="{23483D7B-8023-4B52-95BD-327C2718C584}">
      <dsp:nvSpPr>
        <dsp:cNvPr id="0" name=""/>
        <dsp:cNvSpPr/>
      </dsp:nvSpPr>
      <dsp:spPr>
        <a:xfrm>
          <a:off x="4427007" y="29769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98E96-F3A2-4137-8CBE-11168C03972F}">
      <dsp:nvSpPr>
        <dsp:cNvPr id="0" name=""/>
        <dsp:cNvSpPr/>
      </dsp:nvSpPr>
      <dsp:spPr>
        <a:xfrm>
          <a:off x="4441902" y="29910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Budget &amp; Financial Planning</a:t>
          </a:r>
        </a:p>
      </dsp:txBody>
      <dsp:txXfrm>
        <a:off x="4458192" y="3007354"/>
        <a:ext cx="587773" cy="523587"/>
      </dsp:txXfrm>
    </dsp:sp>
    <dsp:sp modelId="{B359278F-0AEF-4C9E-AD55-9143DD0AF653}">
      <dsp:nvSpPr>
        <dsp:cNvPr id="0" name=""/>
        <dsp:cNvSpPr/>
      </dsp:nvSpPr>
      <dsp:spPr>
        <a:xfrm>
          <a:off x="5096406" y="29769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311675-5AC9-431B-BE43-9A26ABB43B90}">
      <dsp:nvSpPr>
        <dsp:cNvPr id="0" name=""/>
        <dsp:cNvSpPr/>
      </dsp:nvSpPr>
      <dsp:spPr>
        <a:xfrm>
          <a:off x="5111300" y="29910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Accounting &amp; Reporting</a:t>
          </a:r>
        </a:p>
      </dsp:txBody>
      <dsp:txXfrm>
        <a:off x="5127590" y="3007354"/>
        <a:ext cx="587773" cy="523587"/>
      </dsp:txXfrm>
    </dsp:sp>
    <dsp:sp modelId="{C7AF6DE2-8C36-4112-B80F-CAF9BC9B1BE6}">
      <dsp:nvSpPr>
        <dsp:cNvPr id="0" name=""/>
        <dsp:cNvSpPr/>
      </dsp:nvSpPr>
      <dsp:spPr>
        <a:xfrm>
          <a:off x="5770618" y="2976914"/>
          <a:ext cx="714280"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88014-0269-4D7F-956D-4E0B671EE7C6}">
      <dsp:nvSpPr>
        <dsp:cNvPr id="0" name=""/>
        <dsp:cNvSpPr/>
      </dsp:nvSpPr>
      <dsp:spPr>
        <a:xfrm>
          <a:off x="5785513" y="2991064"/>
          <a:ext cx="714280"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Treasury &amp; Cash Management</a:t>
          </a:r>
        </a:p>
      </dsp:txBody>
      <dsp:txXfrm>
        <a:off x="5801803" y="3007354"/>
        <a:ext cx="681700" cy="523587"/>
      </dsp:txXfrm>
    </dsp:sp>
    <dsp:sp modelId="{8C4B9D8A-624B-4F72-9D80-CDD8E43D0693}">
      <dsp:nvSpPr>
        <dsp:cNvPr id="0" name=""/>
        <dsp:cNvSpPr/>
      </dsp:nvSpPr>
      <dsp:spPr>
        <a:xfrm>
          <a:off x="7076293" y="2294391"/>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85AAB5-9F0E-43B0-8F87-0F3B6D5BC861}">
      <dsp:nvSpPr>
        <dsp:cNvPr id="0" name=""/>
        <dsp:cNvSpPr/>
      </dsp:nvSpPr>
      <dsp:spPr>
        <a:xfrm>
          <a:off x="7091188" y="2308541"/>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Chief of External Affairs</a:t>
          </a:r>
        </a:p>
      </dsp:txBody>
      <dsp:txXfrm>
        <a:off x="7107478" y="2324831"/>
        <a:ext cx="587773" cy="523587"/>
      </dsp:txXfrm>
    </dsp:sp>
    <dsp:sp modelId="{A14375DD-792D-4B0F-9D37-0E0722867EBF}">
      <dsp:nvSpPr>
        <dsp:cNvPr id="0" name=""/>
        <dsp:cNvSpPr/>
      </dsp:nvSpPr>
      <dsp:spPr>
        <a:xfrm>
          <a:off x="6679831" y="2976914"/>
          <a:ext cx="714835"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A0A60-E594-4A48-8F21-43E43E4C5FE9}">
      <dsp:nvSpPr>
        <dsp:cNvPr id="0" name=""/>
        <dsp:cNvSpPr/>
      </dsp:nvSpPr>
      <dsp:spPr>
        <a:xfrm>
          <a:off x="6694726" y="2991064"/>
          <a:ext cx="714835"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Government Affairs</a:t>
          </a:r>
        </a:p>
      </dsp:txBody>
      <dsp:txXfrm>
        <a:off x="6711016" y="3007354"/>
        <a:ext cx="682255" cy="523587"/>
      </dsp:txXfrm>
    </dsp:sp>
    <dsp:sp modelId="{8B5103B4-6C84-49D6-ADB8-C49BBE5E965A}">
      <dsp:nvSpPr>
        <dsp:cNvPr id="0" name=""/>
        <dsp:cNvSpPr/>
      </dsp:nvSpPr>
      <dsp:spPr>
        <a:xfrm>
          <a:off x="7472307" y="297691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81BB0-33BC-4ADA-90D1-2EA5581FCFCB}">
      <dsp:nvSpPr>
        <dsp:cNvPr id="0" name=""/>
        <dsp:cNvSpPr/>
      </dsp:nvSpPr>
      <dsp:spPr>
        <a:xfrm>
          <a:off x="7487201" y="2991064"/>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Marketing &amp; Media Relations </a:t>
          </a:r>
        </a:p>
      </dsp:txBody>
      <dsp:txXfrm>
        <a:off x="7503491" y="3007354"/>
        <a:ext cx="587773" cy="523587"/>
      </dsp:txXfrm>
    </dsp:sp>
    <dsp:sp modelId="{93DF5CEC-6710-4472-8581-BDDA30282304}">
      <dsp:nvSpPr>
        <dsp:cNvPr id="0" name=""/>
        <dsp:cNvSpPr/>
      </dsp:nvSpPr>
      <dsp:spPr>
        <a:xfrm>
          <a:off x="8909086" y="2294391"/>
          <a:ext cx="774201"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B15BA-F5A8-41BA-8762-B4B19BBF1E9C}">
      <dsp:nvSpPr>
        <dsp:cNvPr id="0" name=""/>
        <dsp:cNvSpPr/>
      </dsp:nvSpPr>
      <dsp:spPr>
        <a:xfrm>
          <a:off x="8923981" y="2308541"/>
          <a:ext cx="774201"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Chief Administrative Officer</a:t>
          </a:r>
        </a:p>
      </dsp:txBody>
      <dsp:txXfrm>
        <a:off x="8940271" y="2324831"/>
        <a:ext cx="741621" cy="523587"/>
      </dsp:txXfrm>
    </dsp:sp>
    <dsp:sp modelId="{ABF8BBE3-9B60-4E94-8C3C-7D676F53E4D3}">
      <dsp:nvSpPr>
        <dsp:cNvPr id="0" name=""/>
        <dsp:cNvSpPr/>
      </dsp:nvSpPr>
      <dsp:spPr>
        <a:xfrm>
          <a:off x="8277234" y="2985821"/>
          <a:ext cx="689482"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0537E-20D0-4CF9-96D4-9A57CF4E6797}">
      <dsp:nvSpPr>
        <dsp:cNvPr id="0" name=""/>
        <dsp:cNvSpPr/>
      </dsp:nvSpPr>
      <dsp:spPr>
        <a:xfrm>
          <a:off x="8292128" y="2999971"/>
          <a:ext cx="689482"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Procurement</a:t>
          </a:r>
        </a:p>
      </dsp:txBody>
      <dsp:txXfrm>
        <a:off x="8308418" y="3016261"/>
        <a:ext cx="656902" cy="523587"/>
      </dsp:txXfrm>
    </dsp:sp>
    <dsp:sp modelId="{A056F75D-863A-478F-9308-3E74739FFF90}">
      <dsp:nvSpPr>
        <dsp:cNvPr id="0" name=""/>
        <dsp:cNvSpPr/>
      </dsp:nvSpPr>
      <dsp:spPr>
        <a:xfrm>
          <a:off x="9020575" y="2985821"/>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94B01-53AB-4D3F-B152-0C7760999B1F}">
      <dsp:nvSpPr>
        <dsp:cNvPr id="0" name=""/>
        <dsp:cNvSpPr/>
      </dsp:nvSpPr>
      <dsp:spPr>
        <a:xfrm>
          <a:off x="9035470" y="2999971"/>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Director of IT</a:t>
          </a:r>
        </a:p>
      </dsp:txBody>
      <dsp:txXfrm>
        <a:off x="9051760" y="3016261"/>
        <a:ext cx="587773" cy="523587"/>
      </dsp:txXfrm>
    </dsp:sp>
    <dsp:sp modelId="{E7639551-D6FA-4C90-932E-CCDEE6F50B39}">
      <dsp:nvSpPr>
        <dsp:cNvPr id="0" name=""/>
        <dsp:cNvSpPr/>
      </dsp:nvSpPr>
      <dsp:spPr>
        <a:xfrm>
          <a:off x="9694787" y="2985821"/>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F9D48F-1957-4EF9-B5F6-5A9CEC6DF8A4}">
      <dsp:nvSpPr>
        <dsp:cNvPr id="0" name=""/>
        <dsp:cNvSpPr/>
      </dsp:nvSpPr>
      <dsp:spPr>
        <a:xfrm>
          <a:off x="9709682" y="2999971"/>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Human Resources Director</a:t>
          </a:r>
        </a:p>
      </dsp:txBody>
      <dsp:txXfrm>
        <a:off x="9725972" y="3016261"/>
        <a:ext cx="587773" cy="523587"/>
      </dsp:txXfrm>
    </dsp:sp>
    <dsp:sp modelId="{F95438CE-8BDF-42F6-921A-7113ED65460D}">
      <dsp:nvSpPr>
        <dsp:cNvPr id="0" name=""/>
        <dsp:cNvSpPr/>
      </dsp:nvSpPr>
      <dsp:spPr>
        <a:xfrm>
          <a:off x="10840162" y="2294391"/>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81BF2-6755-4988-8A2A-110F1AA42D96}">
      <dsp:nvSpPr>
        <dsp:cNvPr id="0" name=""/>
        <dsp:cNvSpPr/>
      </dsp:nvSpPr>
      <dsp:spPr>
        <a:xfrm>
          <a:off x="10855057" y="2308541"/>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Chief of Legal Services</a:t>
          </a:r>
        </a:p>
      </dsp:txBody>
      <dsp:txXfrm>
        <a:off x="10871347" y="2324831"/>
        <a:ext cx="587773" cy="523587"/>
      </dsp:txXfrm>
    </dsp:sp>
    <dsp:sp modelId="{DAEB0BB7-C343-43B4-85AD-7F40140B2E2D}">
      <dsp:nvSpPr>
        <dsp:cNvPr id="0" name=""/>
        <dsp:cNvSpPr/>
      </dsp:nvSpPr>
      <dsp:spPr>
        <a:xfrm>
          <a:off x="10459436" y="2992354"/>
          <a:ext cx="702164"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35B1AE-2851-4AA2-A496-71B6B5A5147B}">
      <dsp:nvSpPr>
        <dsp:cNvPr id="0" name=""/>
        <dsp:cNvSpPr/>
      </dsp:nvSpPr>
      <dsp:spPr>
        <a:xfrm>
          <a:off x="10474331" y="3006505"/>
          <a:ext cx="702164"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Construction Contracting</a:t>
          </a:r>
        </a:p>
      </dsp:txBody>
      <dsp:txXfrm>
        <a:off x="10490621" y="3022795"/>
        <a:ext cx="669584" cy="523587"/>
      </dsp:txXfrm>
    </dsp:sp>
    <dsp:sp modelId="{497D70AC-5FFE-4F64-A57C-EAD21F06EE39}">
      <dsp:nvSpPr>
        <dsp:cNvPr id="0" name=""/>
        <dsp:cNvSpPr/>
      </dsp:nvSpPr>
      <dsp:spPr>
        <a:xfrm>
          <a:off x="11206737" y="2992354"/>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713F1-411B-475E-87F0-A83B4BC6D2D3}">
      <dsp:nvSpPr>
        <dsp:cNvPr id="0" name=""/>
        <dsp:cNvSpPr/>
      </dsp:nvSpPr>
      <dsp:spPr>
        <a:xfrm>
          <a:off x="11221632" y="3006505"/>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Real Estate Contracting</a:t>
          </a:r>
        </a:p>
      </dsp:txBody>
      <dsp:txXfrm>
        <a:off x="11237922" y="3022795"/>
        <a:ext cx="587773" cy="523587"/>
      </dsp:txXfrm>
    </dsp:sp>
    <dsp:sp modelId="{5AF1C093-272E-4280-993C-43F3659BDE0A}">
      <dsp:nvSpPr>
        <dsp:cNvPr id="0" name=""/>
        <dsp:cNvSpPr/>
      </dsp:nvSpPr>
      <dsp:spPr>
        <a:xfrm>
          <a:off x="7655041" y="1380442"/>
          <a:ext cx="620353" cy="556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6ED921-562C-479C-9E4D-873905B0B2D9}">
      <dsp:nvSpPr>
        <dsp:cNvPr id="0" name=""/>
        <dsp:cNvSpPr/>
      </dsp:nvSpPr>
      <dsp:spPr>
        <a:xfrm>
          <a:off x="7669936" y="1394592"/>
          <a:ext cx="620353" cy="5561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377825">
            <a:lnSpc>
              <a:spcPct val="90000"/>
            </a:lnSpc>
            <a:spcBef>
              <a:spcPct val="0"/>
            </a:spcBef>
            <a:spcAft>
              <a:spcPct val="35000"/>
            </a:spcAft>
          </a:pPr>
          <a:r>
            <a:rPr lang="en-US" sz="850" kern="1200" dirty="0"/>
            <a:t>Board Secretary</a:t>
          </a:r>
        </a:p>
      </dsp:txBody>
      <dsp:txXfrm>
        <a:off x="7686226" y="1410882"/>
        <a:ext cx="587773" cy="5235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B8071-085F-43B9-8013-19313E176C7B}">
      <dsp:nvSpPr>
        <dsp:cNvPr id="0" name=""/>
        <dsp:cNvSpPr/>
      </dsp:nvSpPr>
      <dsp:spPr>
        <a:xfrm>
          <a:off x="2624895" y="1417328"/>
          <a:ext cx="275467" cy="1206808"/>
        </a:xfrm>
        <a:custGeom>
          <a:avLst/>
          <a:gdLst/>
          <a:ahLst/>
          <a:cxnLst/>
          <a:rect l="0" t="0" r="0" b="0"/>
          <a:pathLst>
            <a:path>
              <a:moveTo>
                <a:pt x="275467" y="0"/>
              </a:moveTo>
              <a:lnTo>
                <a:pt x="275467" y="1206808"/>
              </a:lnTo>
              <a:lnTo>
                <a:pt x="0" y="1206808"/>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38E0B-7215-4C20-9D46-A1A0B35501FA}">
      <dsp:nvSpPr>
        <dsp:cNvPr id="0" name=""/>
        <dsp:cNvSpPr/>
      </dsp:nvSpPr>
      <dsp:spPr>
        <a:xfrm>
          <a:off x="2900362" y="1417328"/>
          <a:ext cx="1587215" cy="2413617"/>
        </a:xfrm>
        <a:custGeom>
          <a:avLst/>
          <a:gdLst/>
          <a:ahLst/>
          <a:cxnLst/>
          <a:rect l="0" t="0" r="0" b="0"/>
          <a:pathLst>
            <a:path>
              <a:moveTo>
                <a:pt x="0" y="0"/>
              </a:moveTo>
              <a:lnTo>
                <a:pt x="0" y="2138149"/>
              </a:lnTo>
              <a:lnTo>
                <a:pt x="1587215" y="2138149"/>
              </a:lnTo>
              <a:lnTo>
                <a:pt x="1587215" y="2413617"/>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DB7DAF-AA91-43CF-80F1-44092EC8B67A}">
      <dsp:nvSpPr>
        <dsp:cNvPr id="0" name=""/>
        <dsp:cNvSpPr/>
      </dsp:nvSpPr>
      <dsp:spPr>
        <a:xfrm>
          <a:off x="1313146" y="1417328"/>
          <a:ext cx="1587215" cy="2413617"/>
        </a:xfrm>
        <a:custGeom>
          <a:avLst/>
          <a:gdLst/>
          <a:ahLst/>
          <a:cxnLst/>
          <a:rect l="0" t="0" r="0" b="0"/>
          <a:pathLst>
            <a:path>
              <a:moveTo>
                <a:pt x="1587215" y="0"/>
              </a:moveTo>
              <a:lnTo>
                <a:pt x="1587215" y="2138149"/>
              </a:lnTo>
              <a:lnTo>
                <a:pt x="0" y="2138149"/>
              </a:lnTo>
              <a:lnTo>
                <a:pt x="0" y="2413617"/>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53A8EE-46CA-4006-B9D8-43E70B70CFF3}">
      <dsp:nvSpPr>
        <dsp:cNvPr id="0" name=""/>
        <dsp:cNvSpPr/>
      </dsp:nvSpPr>
      <dsp:spPr>
        <a:xfrm>
          <a:off x="1588614" y="105580"/>
          <a:ext cx="2623496" cy="1311748"/>
        </a:xfrm>
        <a:prstGeom prst="rect">
          <a:avLst/>
        </a:prstGeom>
        <a:solidFill>
          <a:schemeClr val="accent2">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Executive Director</a:t>
          </a:r>
          <a:endParaRPr lang="en-US" sz="3000" kern="1200" dirty="0"/>
        </a:p>
      </dsp:txBody>
      <dsp:txXfrm>
        <a:off x="1588614" y="105580"/>
        <a:ext cx="2623496" cy="1311748"/>
      </dsp:txXfrm>
    </dsp:sp>
    <dsp:sp modelId="{25013747-1CC2-445E-9994-667F5103EFC7}">
      <dsp:nvSpPr>
        <dsp:cNvPr id="0" name=""/>
        <dsp:cNvSpPr/>
      </dsp:nvSpPr>
      <dsp:spPr>
        <a:xfrm>
          <a:off x="1398" y="3830946"/>
          <a:ext cx="2623496" cy="131174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Human Resources Director</a:t>
          </a:r>
          <a:endParaRPr lang="en-US" sz="3000" kern="1200" dirty="0"/>
        </a:p>
      </dsp:txBody>
      <dsp:txXfrm>
        <a:off x="1398" y="3830946"/>
        <a:ext cx="2623496" cy="1311748"/>
      </dsp:txXfrm>
    </dsp:sp>
    <dsp:sp modelId="{D434856E-3587-4E31-939F-B80EC46B8DD8}">
      <dsp:nvSpPr>
        <dsp:cNvPr id="0" name=""/>
        <dsp:cNvSpPr/>
      </dsp:nvSpPr>
      <dsp:spPr>
        <a:xfrm>
          <a:off x="3175829" y="3830946"/>
          <a:ext cx="2623496" cy="131174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Procurement Officer</a:t>
          </a:r>
          <a:endParaRPr lang="en-US" sz="3000" kern="1200" dirty="0"/>
        </a:p>
      </dsp:txBody>
      <dsp:txXfrm>
        <a:off x="3175829" y="3830946"/>
        <a:ext cx="2623496" cy="1311748"/>
      </dsp:txXfrm>
    </dsp:sp>
    <dsp:sp modelId="{A3C365A2-C411-4FEC-B93B-4360886BF3E0}">
      <dsp:nvSpPr>
        <dsp:cNvPr id="0" name=""/>
        <dsp:cNvSpPr/>
      </dsp:nvSpPr>
      <dsp:spPr>
        <a:xfrm>
          <a:off x="1398" y="1968263"/>
          <a:ext cx="2623496" cy="1311748"/>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Chief Financial Officer</a:t>
          </a:r>
          <a:endParaRPr lang="en-US" sz="3000" kern="1200" dirty="0"/>
        </a:p>
      </dsp:txBody>
      <dsp:txXfrm>
        <a:off x="1398" y="1968263"/>
        <a:ext cx="2623496" cy="13117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2174B-D81E-438F-AEC9-C3FA290117C9}">
      <dsp:nvSpPr>
        <dsp:cNvPr id="0" name=""/>
        <dsp:cNvSpPr/>
      </dsp:nvSpPr>
      <dsp:spPr>
        <a:xfrm>
          <a:off x="4447793" y="57530"/>
          <a:ext cx="2991612" cy="29916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666750">
            <a:lnSpc>
              <a:spcPct val="90000"/>
            </a:lnSpc>
            <a:spcBef>
              <a:spcPct val="0"/>
            </a:spcBef>
            <a:spcAft>
              <a:spcPct val="35000"/>
            </a:spcAft>
          </a:pPr>
          <a:r>
            <a:rPr lang="en-US" sz="1500" kern="1200" dirty="0" smtClean="0"/>
            <a:t>Benefits </a:t>
          </a:r>
          <a:endParaRPr lang="en-US" sz="1500" kern="1200" dirty="0"/>
        </a:p>
        <a:p>
          <a:pPr marL="114300" lvl="1" indent="-114300" algn="l" defTabSz="533400">
            <a:lnSpc>
              <a:spcPct val="90000"/>
            </a:lnSpc>
            <a:spcBef>
              <a:spcPct val="0"/>
            </a:spcBef>
            <a:spcAft>
              <a:spcPct val="15000"/>
            </a:spcAft>
            <a:buChar char="••"/>
          </a:pPr>
          <a:r>
            <a:rPr lang="en-US" sz="1200" kern="1200" dirty="0" smtClean="0"/>
            <a:t>VRS</a:t>
          </a:r>
          <a:endParaRPr lang="en-US" sz="1200" kern="1200" dirty="0"/>
        </a:p>
        <a:p>
          <a:pPr marL="114300" lvl="1" indent="-114300" algn="l" defTabSz="533400">
            <a:lnSpc>
              <a:spcPct val="90000"/>
            </a:lnSpc>
            <a:spcBef>
              <a:spcPct val="0"/>
            </a:spcBef>
            <a:spcAft>
              <a:spcPct val="15000"/>
            </a:spcAft>
            <a:buChar char="••"/>
          </a:pPr>
          <a:r>
            <a:rPr lang="en-US" sz="1200" kern="1200" dirty="0" smtClean="0"/>
            <a:t>EAP</a:t>
          </a:r>
          <a:endParaRPr lang="en-US" sz="1200" kern="1200" dirty="0"/>
        </a:p>
        <a:p>
          <a:pPr marL="114300" lvl="1" indent="-114300" algn="l" defTabSz="533400">
            <a:lnSpc>
              <a:spcPct val="90000"/>
            </a:lnSpc>
            <a:spcBef>
              <a:spcPct val="0"/>
            </a:spcBef>
            <a:spcAft>
              <a:spcPct val="15000"/>
            </a:spcAft>
            <a:buChar char="••"/>
          </a:pPr>
          <a:r>
            <a:rPr lang="en-US" sz="1200" kern="1200" dirty="0" smtClean="0"/>
            <a:t>Additional Leave</a:t>
          </a:r>
          <a:endParaRPr lang="en-US" sz="1200" kern="1200" dirty="0"/>
        </a:p>
      </dsp:txBody>
      <dsp:txXfrm>
        <a:off x="4792979" y="460247"/>
        <a:ext cx="2301240" cy="949261"/>
      </dsp:txXfrm>
    </dsp:sp>
    <dsp:sp modelId="{A5E4E43A-970E-42E5-9533-8E33F2FBC6DC}">
      <dsp:nvSpPr>
        <dsp:cNvPr id="0" name=""/>
        <dsp:cNvSpPr/>
      </dsp:nvSpPr>
      <dsp:spPr>
        <a:xfrm>
          <a:off x="5771006" y="1380743"/>
          <a:ext cx="2991612" cy="29916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666750">
            <a:lnSpc>
              <a:spcPct val="90000"/>
            </a:lnSpc>
            <a:spcBef>
              <a:spcPct val="0"/>
            </a:spcBef>
            <a:spcAft>
              <a:spcPct val="35000"/>
            </a:spcAft>
          </a:pPr>
          <a:r>
            <a:rPr lang="en-US" sz="1500" kern="1200" dirty="0" smtClean="0"/>
            <a:t>Stability</a:t>
          </a:r>
          <a:endParaRPr lang="en-US" sz="1500" kern="1200" dirty="0"/>
        </a:p>
        <a:p>
          <a:pPr marL="114300" lvl="1" indent="-114300" algn="l" defTabSz="533400">
            <a:lnSpc>
              <a:spcPct val="90000"/>
            </a:lnSpc>
            <a:spcBef>
              <a:spcPct val="0"/>
            </a:spcBef>
            <a:spcAft>
              <a:spcPct val="15000"/>
            </a:spcAft>
            <a:buChar char="••"/>
          </a:pPr>
          <a:r>
            <a:rPr lang="en-US" sz="1200" kern="1200" dirty="0" smtClean="0"/>
            <a:t>Education</a:t>
          </a:r>
          <a:endParaRPr lang="en-US" sz="1200" kern="1200" dirty="0"/>
        </a:p>
        <a:p>
          <a:pPr marL="114300" lvl="1" indent="-114300" algn="l" defTabSz="533400">
            <a:lnSpc>
              <a:spcPct val="90000"/>
            </a:lnSpc>
            <a:spcBef>
              <a:spcPct val="0"/>
            </a:spcBef>
            <a:spcAft>
              <a:spcPct val="15000"/>
            </a:spcAft>
            <a:buChar char="••"/>
          </a:pPr>
          <a:r>
            <a:rPr lang="en-US" sz="1200" kern="1200" dirty="0" smtClean="0"/>
            <a:t>Protection</a:t>
          </a:r>
          <a:endParaRPr lang="en-US" sz="1200" kern="1200" dirty="0"/>
        </a:p>
        <a:p>
          <a:pPr marL="114300" lvl="1" indent="-114300" algn="l" defTabSz="533400">
            <a:lnSpc>
              <a:spcPct val="90000"/>
            </a:lnSpc>
            <a:spcBef>
              <a:spcPct val="0"/>
            </a:spcBef>
            <a:spcAft>
              <a:spcPct val="15000"/>
            </a:spcAft>
            <a:buChar char="••"/>
          </a:pPr>
          <a:r>
            <a:rPr lang="en-US" sz="1200" kern="1200" dirty="0" smtClean="0"/>
            <a:t>Equality</a:t>
          </a:r>
          <a:endParaRPr lang="en-US" sz="1200" kern="1200" dirty="0"/>
        </a:p>
      </dsp:txBody>
      <dsp:txXfrm>
        <a:off x="7381875" y="1725930"/>
        <a:ext cx="1150620" cy="2301240"/>
      </dsp:txXfrm>
    </dsp:sp>
    <dsp:sp modelId="{9E01290D-E378-4E5A-9557-7F3F2F1F935C}">
      <dsp:nvSpPr>
        <dsp:cNvPr id="0" name=""/>
        <dsp:cNvSpPr/>
      </dsp:nvSpPr>
      <dsp:spPr>
        <a:xfrm>
          <a:off x="4447793" y="2703957"/>
          <a:ext cx="2991612" cy="29916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666750">
            <a:lnSpc>
              <a:spcPct val="90000"/>
            </a:lnSpc>
            <a:spcBef>
              <a:spcPct val="0"/>
            </a:spcBef>
            <a:spcAft>
              <a:spcPct val="35000"/>
            </a:spcAft>
          </a:pPr>
          <a:r>
            <a:rPr lang="en-US" sz="1500" kern="1200" dirty="0" smtClean="0"/>
            <a:t>Flexibility</a:t>
          </a:r>
          <a:endParaRPr lang="en-US" sz="1500" kern="1200" dirty="0"/>
        </a:p>
        <a:p>
          <a:pPr marL="114300" lvl="1" indent="-114300" algn="l" defTabSz="533400">
            <a:lnSpc>
              <a:spcPct val="90000"/>
            </a:lnSpc>
            <a:spcBef>
              <a:spcPct val="0"/>
            </a:spcBef>
            <a:spcAft>
              <a:spcPct val="15000"/>
            </a:spcAft>
            <a:buChar char="••"/>
          </a:pPr>
          <a:r>
            <a:rPr lang="en-US" sz="1200" kern="1200" dirty="0" smtClean="0"/>
            <a:t>PTO</a:t>
          </a:r>
          <a:endParaRPr lang="en-US" sz="1200" kern="1200" dirty="0"/>
        </a:p>
        <a:p>
          <a:pPr marL="114300" lvl="1" indent="-114300" algn="l" defTabSz="533400">
            <a:lnSpc>
              <a:spcPct val="90000"/>
            </a:lnSpc>
            <a:spcBef>
              <a:spcPct val="0"/>
            </a:spcBef>
            <a:spcAft>
              <a:spcPct val="15000"/>
            </a:spcAft>
            <a:buChar char="••"/>
          </a:pPr>
          <a:r>
            <a:rPr lang="en-US" sz="1200" kern="1200" dirty="0" smtClean="0"/>
            <a:t>Telework</a:t>
          </a:r>
          <a:endParaRPr lang="en-US" sz="1200" kern="1200" dirty="0"/>
        </a:p>
        <a:p>
          <a:pPr marL="114300" lvl="1" indent="-114300" algn="l" defTabSz="533400">
            <a:lnSpc>
              <a:spcPct val="90000"/>
            </a:lnSpc>
            <a:spcBef>
              <a:spcPct val="0"/>
            </a:spcBef>
            <a:spcAft>
              <a:spcPct val="15000"/>
            </a:spcAft>
            <a:buChar char="••"/>
          </a:pPr>
          <a:r>
            <a:rPr lang="en-US" sz="1200" kern="1200" dirty="0" smtClean="0"/>
            <a:t>Alternative Schedules</a:t>
          </a:r>
          <a:endParaRPr lang="en-US" sz="1200" kern="1200" dirty="0"/>
        </a:p>
      </dsp:txBody>
      <dsp:txXfrm>
        <a:off x="4792979" y="4343590"/>
        <a:ext cx="2301240" cy="949261"/>
      </dsp:txXfrm>
    </dsp:sp>
    <dsp:sp modelId="{6824E925-6C7F-415D-859E-59D0C0D83914}">
      <dsp:nvSpPr>
        <dsp:cNvPr id="0" name=""/>
        <dsp:cNvSpPr/>
      </dsp:nvSpPr>
      <dsp:spPr>
        <a:xfrm>
          <a:off x="3124580" y="1380743"/>
          <a:ext cx="2991612" cy="29916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666750">
            <a:lnSpc>
              <a:spcPct val="90000"/>
            </a:lnSpc>
            <a:spcBef>
              <a:spcPct val="0"/>
            </a:spcBef>
            <a:spcAft>
              <a:spcPct val="35000"/>
            </a:spcAft>
          </a:pPr>
          <a:r>
            <a:rPr lang="en-US" sz="1500" kern="1200" dirty="0" smtClean="0"/>
            <a:t>Accountability</a:t>
          </a:r>
          <a:endParaRPr lang="en-US" sz="1500" kern="1200" dirty="0"/>
        </a:p>
        <a:p>
          <a:pPr marL="114300" lvl="1" indent="-114300" algn="l" defTabSz="533400">
            <a:lnSpc>
              <a:spcPct val="90000"/>
            </a:lnSpc>
            <a:spcBef>
              <a:spcPct val="0"/>
            </a:spcBef>
            <a:spcAft>
              <a:spcPct val="15000"/>
            </a:spcAft>
            <a:buChar char="••"/>
          </a:pPr>
          <a:r>
            <a:rPr lang="en-US" sz="1200" kern="1200" dirty="0" smtClean="0"/>
            <a:t>Code of Conduct</a:t>
          </a:r>
          <a:endParaRPr lang="en-US" sz="1200" kern="1200" dirty="0"/>
        </a:p>
        <a:p>
          <a:pPr marL="114300" lvl="1" indent="-114300" algn="l" defTabSz="533400">
            <a:lnSpc>
              <a:spcPct val="90000"/>
            </a:lnSpc>
            <a:spcBef>
              <a:spcPct val="0"/>
            </a:spcBef>
            <a:spcAft>
              <a:spcPct val="15000"/>
            </a:spcAft>
            <a:buChar char="••"/>
          </a:pPr>
          <a:r>
            <a:rPr lang="en-US" sz="1200" kern="1200" dirty="0" smtClean="0"/>
            <a:t>Performance</a:t>
          </a:r>
          <a:endParaRPr lang="en-US" sz="1200" kern="1200" dirty="0"/>
        </a:p>
        <a:p>
          <a:pPr marL="114300" lvl="1" indent="-114300" algn="l" defTabSz="533400">
            <a:lnSpc>
              <a:spcPct val="90000"/>
            </a:lnSpc>
            <a:spcBef>
              <a:spcPct val="0"/>
            </a:spcBef>
            <a:spcAft>
              <a:spcPct val="15000"/>
            </a:spcAft>
            <a:buChar char="••"/>
          </a:pPr>
          <a:r>
            <a:rPr lang="en-US" sz="1200" kern="1200" dirty="0" smtClean="0"/>
            <a:t>COI </a:t>
          </a:r>
          <a:endParaRPr lang="en-US" sz="1200" kern="1200" dirty="0"/>
        </a:p>
      </dsp:txBody>
      <dsp:txXfrm>
        <a:off x="3354704" y="1725930"/>
        <a:ext cx="1150620" cy="2301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77FF2-49AF-4B7B-A006-7ABCAD68E769}">
      <dsp:nvSpPr>
        <dsp:cNvPr id="0" name=""/>
        <dsp:cNvSpPr/>
      </dsp:nvSpPr>
      <dsp:spPr>
        <a:xfrm rot="10800000">
          <a:off x="2572226" y="0"/>
          <a:ext cx="5391150" cy="5391150"/>
        </a:xfrm>
        <a:prstGeom prst="triangl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25235D-8124-458D-8111-6566A4552983}">
      <dsp:nvSpPr>
        <dsp:cNvPr id="0" name=""/>
        <dsp:cNvSpPr/>
      </dsp:nvSpPr>
      <dsp:spPr>
        <a:xfrm>
          <a:off x="5267801" y="542010"/>
          <a:ext cx="3504247" cy="1276186"/>
        </a:xfrm>
        <a:prstGeom prst="roundRect">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Reference Documents:</a:t>
          </a:r>
          <a:endParaRPr lang="en-US" sz="2700" kern="1200" dirty="0"/>
        </a:p>
        <a:p>
          <a:pPr marL="228600" lvl="1" indent="-228600" algn="l" defTabSz="933450">
            <a:lnSpc>
              <a:spcPct val="90000"/>
            </a:lnSpc>
            <a:spcBef>
              <a:spcPct val="0"/>
            </a:spcBef>
            <a:spcAft>
              <a:spcPct val="15000"/>
            </a:spcAft>
            <a:buChar char="••"/>
          </a:pPr>
          <a:r>
            <a:rPr lang="en-US" sz="2100" kern="1200" dirty="0" smtClean="0"/>
            <a:t>VPA | DHRM | VA 529</a:t>
          </a:r>
          <a:endParaRPr lang="en-US" sz="2100" kern="1200" dirty="0"/>
        </a:p>
      </dsp:txBody>
      <dsp:txXfrm>
        <a:off x="5330099" y="604308"/>
        <a:ext cx="3379651" cy="1151590"/>
      </dsp:txXfrm>
    </dsp:sp>
    <dsp:sp modelId="{82EC278D-640A-4969-9412-C8C28589CB32}">
      <dsp:nvSpPr>
        <dsp:cNvPr id="0" name=""/>
        <dsp:cNvSpPr/>
      </dsp:nvSpPr>
      <dsp:spPr>
        <a:xfrm>
          <a:off x="5267801" y="1977720"/>
          <a:ext cx="3504247" cy="1276186"/>
        </a:xfrm>
        <a:prstGeom prst="roundRect">
          <a:avLst/>
        </a:prstGeom>
        <a:solidFill>
          <a:schemeClr val="lt1">
            <a:alpha val="90000"/>
            <a:hueOff val="0"/>
            <a:satOff val="0"/>
            <a:lumOff val="0"/>
            <a:alphaOff val="0"/>
          </a:schemeClr>
        </a:solidFill>
        <a:ln w="12700" cap="flat" cmpd="sng" algn="ctr">
          <a:solidFill>
            <a:schemeClr val="accent2">
              <a:shade val="50000"/>
              <a:hueOff val="-370661"/>
              <a:satOff val="5772"/>
              <a:lumOff val="287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Consultation:</a:t>
          </a:r>
          <a:endParaRPr lang="en-US" sz="2700" kern="1200" dirty="0"/>
        </a:p>
        <a:p>
          <a:pPr marL="228600" lvl="1" indent="-228600" algn="l" defTabSz="933450">
            <a:lnSpc>
              <a:spcPct val="90000"/>
            </a:lnSpc>
            <a:spcBef>
              <a:spcPct val="0"/>
            </a:spcBef>
            <a:spcAft>
              <a:spcPct val="15000"/>
            </a:spcAft>
            <a:buChar char="••"/>
          </a:pPr>
          <a:r>
            <a:rPr lang="en-US" sz="2100" kern="1200" dirty="0" smtClean="0"/>
            <a:t>OAG | VDOT | DHRM</a:t>
          </a:r>
          <a:endParaRPr lang="en-US" sz="2100" kern="1200" dirty="0"/>
        </a:p>
      </dsp:txBody>
      <dsp:txXfrm>
        <a:off x="5330099" y="2040018"/>
        <a:ext cx="3379651" cy="1151590"/>
      </dsp:txXfrm>
    </dsp:sp>
    <dsp:sp modelId="{B93755E9-3CB5-4683-8315-EEDBD3931C08}">
      <dsp:nvSpPr>
        <dsp:cNvPr id="0" name=""/>
        <dsp:cNvSpPr/>
      </dsp:nvSpPr>
      <dsp:spPr>
        <a:xfrm>
          <a:off x="5267801" y="3413429"/>
          <a:ext cx="3504247" cy="1276186"/>
        </a:xfrm>
        <a:prstGeom prst="roundRect">
          <a:avLst/>
        </a:prstGeom>
        <a:solidFill>
          <a:schemeClr val="lt1">
            <a:alpha val="90000"/>
            <a:hueOff val="0"/>
            <a:satOff val="0"/>
            <a:lumOff val="0"/>
            <a:alphaOff val="0"/>
          </a:schemeClr>
        </a:solidFill>
        <a:ln w="12700" cap="flat" cmpd="sng" algn="ctr">
          <a:solidFill>
            <a:schemeClr val="accent2">
              <a:shade val="50000"/>
              <a:hueOff val="-370661"/>
              <a:satOff val="5772"/>
              <a:lumOff val="287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sz="2700" kern="1200" dirty="0" smtClean="0"/>
            <a:t>Result:</a:t>
          </a:r>
          <a:endParaRPr lang="en-US" sz="2700" kern="1200" dirty="0"/>
        </a:p>
        <a:p>
          <a:pPr marL="228600" lvl="1" indent="-228600" algn="l" defTabSz="933450">
            <a:lnSpc>
              <a:spcPct val="90000"/>
            </a:lnSpc>
            <a:spcBef>
              <a:spcPct val="0"/>
            </a:spcBef>
            <a:spcAft>
              <a:spcPct val="15000"/>
            </a:spcAft>
            <a:buChar char="••"/>
          </a:pPr>
          <a:r>
            <a:rPr lang="en-US" sz="2100" kern="1200" smtClean="0"/>
            <a:t>VPRA </a:t>
          </a:r>
          <a:r>
            <a:rPr lang="en-US" sz="2100" kern="1200" dirty="0" smtClean="0"/>
            <a:t>Employee Manual</a:t>
          </a:r>
          <a:endParaRPr lang="en-US" sz="2100" kern="1200" dirty="0"/>
        </a:p>
      </dsp:txBody>
      <dsp:txXfrm>
        <a:off x="5330099" y="3475727"/>
        <a:ext cx="3379651" cy="1151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93DCF-605D-4AE1-912A-9B123B585F09}">
      <dsp:nvSpPr>
        <dsp:cNvPr id="0" name=""/>
        <dsp:cNvSpPr/>
      </dsp:nvSpPr>
      <dsp:spPr>
        <a:xfrm>
          <a:off x="622800" y="1837"/>
          <a:ext cx="1407372" cy="7036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Employment</a:t>
          </a:r>
          <a:endParaRPr lang="en-US" sz="1700" kern="1200" dirty="0"/>
        </a:p>
      </dsp:txBody>
      <dsp:txXfrm>
        <a:off x="643410" y="22447"/>
        <a:ext cx="1366152" cy="662466"/>
      </dsp:txXfrm>
    </dsp:sp>
    <dsp:sp modelId="{87F04315-EF17-4A99-A5F8-C11BB3F031DF}">
      <dsp:nvSpPr>
        <dsp:cNvPr id="0" name=""/>
        <dsp:cNvSpPr/>
      </dsp:nvSpPr>
      <dsp:spPr>
        <a:xfrm>
          <a:off x="763537" y="705523"/>
          <a:ext cx="140737" cy="527764"/>
        </a:xfrm>
        <a:custGeom>
          <a:avLst/>
          <a:gdLst/>
          <a:ahLst/>
          <a:cxnLst/>
          <a:rect l="0" t="0" r="0" b="0"/>
          <a:pathLst>
            <a:path>
              <a:moveTo>
                <a:pt x="0" y="0"/>
              </a:moveTo>
              <a:lnTo>
                <a:pt x="0" y="527764"/>
              </a:lnTo>
              <a:lnTo>
                <a:pt x="140737" y="52776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A9581E-9201-4209-AA79-862A1519C292}">
      <dsp:nvSpPr>
        <dsp:cNvPr id="0" name=""/>
        <dsp:cNvSpPr/>
      </dsp:nvSpPr>
      <dsp:spPr>
        <a:xfrm>
          <a:off x="904275" y="881444"/>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Classification</a:t>
          </a:r>
          <a:endParaRPr lang="en-US" sz="1200" kern="1200" dirty="0"/>
        </a:p>
      </dsp:txBody>
      <dsp:txXfrm>
        <a:off x="924885" y="902054"/>
        <a:ext cx="1084677" cy="662466"/>
      </dsp:txXfrm>
    </dsp:sp>
    <dsp:sp modelId="{9CC562C4-0872-4042-9219-D1BAAEF39DA0}">
      <dsp:nvSpPr>
        <dsp:cNvPr id="0" name=""/>
        <dsp:cNvSpPr/>
      </dsp:nvSpPr>
      <dsp:spPr>
        <a:xfrm>
          <a:off x="763537" y="705523"/>
          <a:ext cx="140737" cy="1407372"/>
        </a:xfrm>
        <a:custGeom>
          <a:avLst/>
          <a:gdLst/>
          <a:ahLst/>
          <a:cxnLst/>
          <a:rect l="0" t="0" r="0" b="0"/>
          <a:pathLst>
            <a:path>
              <a:moveTo>
                <a:pt x="0" y="0"/>
              </a:moveTo>
              <a:lnTo>
                <a:pt x="0" y="1407372"/>
              </a:lnTo>
              <a:lnTo>
                <a:pt x="140737" y="14073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FA680B-1393-4F10-9341-3B761891ADEB}">
      <dsp:nvSpPr>
        <dsp:cNvPr id="0" name=""/>
        <dsp:cNvSpPr/>
      </dsp:nvSpPr>
      <dsp:spPr>
        <a:xfrm>
          <a:off x="904275" y="1761052"/>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Hiring</a:t>
          </a:r>
          <a:endParaRPr lang="en-US" sz="1600" kern="1200" dirty="0"/>
        </a:p>
      </dsp:txBody>
      <dsp:txXfrm>
        <a:off x="924885" y="1781662"/>
        <a:ext cx="1084677" cy="662466"/>
      </dsp:txXfrm>
    </dsp:sp>
    <dsp:sp modelId="{85B57737-0A4E-4098-8556-42489EBD6F1A}">
      <dsp:nvSpPr>
        <dsp:cNvPr id="0" name=""/>
        <dsp:cNvSpPr/>
      </dsp:nvSpPr>
      <dsp:spPr>
        <a:xfrm>
          <a:off x="763537" y="705523"/>
          <a:ext cx="140737" cy="2286979"/>
        </a:xfrm>
        <a:custGeom>
          <a:avLst/>
          <a:gdLst/>
          <a:ahLst/>
          <a:cxnLst/>
          <a:rect l="0" t="0" r="0" b="0"/>
          <a:pathLst>
            <a:path>
              <a:moveTo>
                <a:pt x="0" y="0"/>
              </a:moveTo>
              <a:lnTo>
                <a:pt x="0" y="2286979"/>
              </a:lnTo>
              <a:lnTo>
                <a:pt x="140737" y="22869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1AE417-4FCB-45B3-8272-5CB713AA9AE8}">
      <dsp:nvSpPr>
        <dsp:cNvPr id="0" name=""/>
        <dsp:cNvSpPr/>
      </dsp:nvSpPr>
      <dsp:spPr>
        <a:xfrm>
          <a:off x="904275" y="2640660"/>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Termination</a:t>
          </a:r>
          <a:endParaRPr lang="en-US" sz="1600" kern="1200" dirty="0"/>
        </a:p>
      </dsp:txBody>
      <dsp:txXfrm>
        <a:off x="924885" y="2661270"/>
        <a:ext cx="1084677" cy="662466"/>
      </dsp:txXfrm>
    </dsp:sp>
    <dsp:sp modelId="{AFE2236E-0018-4618-ABF0-F062644EE8C2}">
      <dsp:nvSpPr>
        <dsp:cNvPr id="0" name=""/>
        <dsp:cNvSpPr/>
      </dsp:nvSpPr>
      <dsp:spPr>
        <a:xfrm>
          <a:off x="2382015" y="1837"/>
          <a:ext cx="1407372" cy="7036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Compensation</a:t>
          </a:r>
          <a:endParaRPr lang="en-US" sz="1700" kern="1200" dirty="0"/>
        </a:p>
      </dsp:txBody>
      <dsp:txXfrm>
        <a:off x="2402625" y="22447"/>
        <a:ext cx="1366152" cy="662466"/>
      </dsp:txXfrm>
    </dsp:sp>
    <dsp:sp modelId="{2D41CDF2-BE21-4932-BB23-2AE1A6230C2A}">
      <dsp:nvSpPr>
        <dsp:cNvPr id="0" name=""/>
        <dsp:cNvSpPr/>
      </dsp:nvSpPr>
      <dsp:spPr>
        <a:xfrm>
          <a:off x="2522753" y="705523"/>
          <a:ext cx="140737" cy="527764"/>
        </a:xfrm>
        <a:custGeom>
          <a:avLst/>
          <a:gdLst/>
          <a:ahLst/>
          <a:cxnLst/>
          <a:rect l="0" t="0" r="0" b="0"/>
          <a:pathLst>
            <a:path>
              <a:moveTo>
                <a:pt x="0" y="0"/>
              </a:moveTo>
              <a:lnTo>
                <a:pt x="0" y="527764"/>
              </a:lnTo>
              <a:lnTo>
                <a:pt x="140737" y="52776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7CD804-C005-4B88-8446-3137589E736B}">
      <dsp:nvSpPr>
        <dsp:cNvPr id="0" name=""/>
        <dsp:cNvSpPr/>
      </dsp:nvSpPr>
      <dsp:spPr>
        <a:xfrm>
          <a:off x="2663490" y="881444"/>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Payment</a:t>
          </a:r>
          <a:endParaRPr lang="en-US" sz="1600" kern="1200" dirty="0"/>
        </a:p>
      </dsp:txBody>
      <dsp:txXfrm>
        <a:off x="2684100" y="902054"/>
        <a:ext cx="1084677" cy="662466"/>
      </dsp:txXfrm>
    </dsp:sp>
    <dsp:sp modelId="{F10B80AF-44A9-4972-92E3-97B8203E7EB7}">
      <dsp:nvSpPr>
        <dsp:cNvPr id="0" name=""/>
        <dsp:cNvSpPr/>
      </dsp:nvSpPr>
      <dsp:spPr>
        <a:xfrm>
          <a:off x="2522753" y="705523"/>
          <a:ext cx="140737" cy="1407372"/>
        </a:xfrm>
        <a:custGeom>
          <a:avLst/>
          <a:gdLst/>
          <a:ahLst/>
          <a:cxnLst/>
          <a:rect l="0" t="0" r="0" b="0"/>
          <a:pathLst>
            <a:path>
              <a:moveTo>
                <a:pt x="0" y="0"/>
              </a:moveTo>
              <a:lnTo>
                <a:pt x="0" y="1407372"/>
              </a:lnTo>
              <a:lnTo>
                <a:pt x="140737" y="14073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B8CB34-1E82-468B-9389-54E590745A30}">
      <dsp:nvSpPr>
        <dsp:cNvPr id="0" name=""/>
        <dsp:cNvSpPr/>
      </dsp:nvSpPr>
      <dsp:spPr>
        <a:xfrm>
          <a:off x="2663490" y="1761052"/>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Overtime</a:t>
          </a:r>
          <a:endParaRPr lang="en-US" sz="1600" kern="1200" dirty="0"/>
        </a:p>
      </dsp:txBody>
      <dsp:txXfrm>
        <a:off x="2684100" y="1781662"/>
        <a:ext cx="1084677" cy="662466"/>
      </dsp:txXfrm>
    </dsp:sp>
    <dsp:sp modelId="{7C32EBAA-D198-459B-B195-3323B7BE55FE}">
      <dsp:nvSpPr>
        <dsp:cNvPr id="0" name=""/>
        <dsp:cNvSpPr/>
      </dsp:nvSpPr>
      <dsp:spPr>
        <a:xfrm>
          <a:off x="2522753" y="705523"/>
          <a:ext cx="140737" cy="2286979"/>
        </a:xfrm>
        <a:custGeom>
          <a:avLst/>
          <a:gdLst/>
          <a:ahLst/>
          <a:cxnLst/>
          <a:rect l="0" t="0" r="0" b="0"/>
          <a:pathLst>
            <a:path>
              <a:moveTo>
                <a:pt x="0" y="0"/>
              </a:moveTo>
              <a:lnTo>
                <a:pt x="0" y="2286979"/>
              </a:lnTo>
              <a:lnTo>
                <a:pt x="140737" y="22869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58D508-FA55-43EC-8C87-DF183A5965DA}">
      <dsp:nvSpPr>
        <dsp:cNvPr id="0" name=""/>
        <dsp:cNvSpPr/>
      </dsp:nvSpPr>
      <dsp:spPr>
        <a:xfrm>
          <a:off x="2663490" y="2640660"/>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Hours of Work</a:t>
          </a:r>
          <a:endParaRPr lang="en-US" sz="1600" kern="1200" dirty="0"/>
        </a:p>
      </dsp:txBody>
      <dsp:txXfrm>
        <a:off x="2684100" y="2661270"/>
        <a:ext cx="1084677" cy="662466"/>
      </dsp:txXfrm>
    </dsp:sp>
    <dsp:sp modelId="{DDD23948-C1D7-41A0-B248-CD489B85A6E3}">
      <dsp:nvSpPr>
        <dsp:cNvPr id="0" name=""/>
        <dsp:cNvSpPr/>
      </dsp:nvSpPr>
      <dsp:spPr>
        <a:xfrm>
          <a:off x="4141231" y="1837"/>
          <a:ext cx="1407372" cy="7036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Benefits</a:t>
          </a:r>
          <a:endParaRPr lang="en-US" sz="1700" kern="1200" dirty="0"/>
        </a:p>
      </dsp:txBody>
      <dsp:txXfrm>
        <a:off x="4161841" y="22447"/>
        <a:ext cx="1366152" cy="662466"/>
      </dsp:txXfrm>
    </dsp:sp>
    <dsp:sp modelId="{28DA3DF7-8F83-436A-91C8-69256132399A}">
      <dsp:nvSpPr>
        <dsp:cNvPr id="0" name=""/>
        <dsp:cNvSpPr/>
      </dsp:nvSpPr>
      <dsp:spPr>
        <a:xfrm>
          <a:off x="4281968" y="705523"/>
          <a:ext cx="140737" cy="527764"/>
        </a:xfrm>
        <a:custGeom>
          <a:avLst/>
          <a:gdLst/>
          <a:ahLst/>
          <a:cxnLst/>
          <a:rect l="0" t="0" r="0" b="0"/>
          <a:pathLst>
            <a:path>
              <a:moveTo>
                <a:pt x="0" y="0"/>
              </a:moveTo>
              <a:lnTo>
                <a:pt x="0" y="527764"/>
              </a:lnTo>
              <a:lnTo>
                <a:pt x="140737" y="52776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72CBAA-8383-48EF-B3A4-5E72603641F2}">
      <dsp:nvSpPr>
        <dsp:cNvPr id="0" name=""/>
        <dsp:cNvSpPr/>
      </dsp:nvSpPr>
      <dsp:spPr>
        <a:xfrm>
          <a:off x="4422705" y="881444"/>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Leave</a:t>
          </a:r>
          <a:endParaRPr lang="en-US" sz="1600" kern="1200" dirty="0"/>
        </a:p>
      </dsp:txBody>
      <dsp:txXfrm>
        <a:off x="4443315" y="902054"/>
        <a:ext cx="1084677" cy="662466"/>
      </dsp:txXfrm>
    </dsp:sp>
    <dsp:sp modelId="{F316A359-1213-4209-A96E-EACDF22BFC67}">
      <dsp:nvSpPr>
        <dsp:cNvPr id="0" name=""/>
        <dsp:cNvSpPr/>
      </dsp:nvSpPr>
      <dsp:spPr>
        <a:xfrm>
          <a:off x="4281968" y="705523"/>
          <a:ext cx="140737" cy="1407372"/>
        </a:xfrm>
        <a:custGeom>
          <a:avLst/>
          <a:gdLst/>
          <a:ahLst/>
          <a:cxnLst/>
          <a:rect l="0" t="0" r="0" b="0"/>
          <a:pathLst>
            <a:path>
              <a:moveTo>
                <a:pt x="0" y="0"/>
              </a:moveTo>
              <a:lnTo>
                <a:pt x="0" y="1407372"/>
              </a:lnTo>
              <a:lnTo>
                <a:pt x="140737" y="14073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5A1D8A-C359-48B2-8F98-F5753711EB43}">
      <dsp:nvSpPr>
        <dsp:cNvPr id="0" name=""/>
        <dsp:cNvSpPr/>
      </dsp:nvSpPr>
      <dsp:spPr>
        <a:xfrm>
          <a:off x="4422705" y="1761052"/>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HealthCare</a:t>
          </a:r>
          <a:endParaRPr lang="en-US" sz="1600" kern="1200" dirty="0"/>
        </a:p>
      </dsp:txBody>
      <dsp:txXfrm>
        <a:off x="4443315" y="1781662"/>
        <a:ext cx="1084677" cy="662466"/>
      </dsp:txXfrm>
    </dsp:sp>
    <dsp:sp modelId="{FF05D2A6-9318-46E5-AE48-D25299552B9C}">
      <dsp:nvSpPr>
        <dsp:cNvPr id="0" name=""/>
        <dsp:cNvSpPr/>
      </dsp:nvSpPr>
      <dsp:spPr>
        <a:xfrm>
          <a:off x="4281968" y="705523"/>
          <a:ext cx="140737" cy="2286979"/>
        </a:xfrm>
        <a:custGeom>
          <a:avLst/>
          <a:gdLst/>
          <a:ahLst/>
          <a:cxnLst/>
          <a:rect l="0" t="0" r="0" b="0"/>
          <a:pathLst>
            <a:path>
              <a:moveTo>
                <a:pt x="0" y="0"/>
              </a:moveTo>
              <a:lnTo>
                <a:pt x="0" y="2286979"/>
              </a:lnTo>
              <a:lnTo>
                <a:pt x="140737" y="22869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68C19A-B389-4A2B-915D-E7CCC646F241}">
      <dsp:nvSpPr>
        <dsp:cNvPr id="0" name=""/>
        <dsp:cNvSpPr/>
      </dsp:nvSpPr>
      <dsp:spPr>
        <a:xfrm>
          <a:off x="4422705" y="2640660"/>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Retirement</a:t>
          </a:r>
          <a:endParaRPr lang="en-US" sz="1600" kern="1200" dirty="0"/>
        </a:p>
      </dsp:txBody>
      <dsp:txXfrm>
        <a:off x="4443315" y="2661270"/>
        <a:ext cx="1084677" cy="662466"/>
      </dsp:txXfrm>
    </dsp:sp>
    <dsp:sp modelId="{C91E90CE-A1AC-4D03-8802-A7875BB0A3D2}">
      <dsp:nvSpPr>
        <dsp:cNvPr id="0" name=""/>
        <dsp:cNvSpPr/>
      </dsp:nvSpPr>
      <dsp:spPr>
        <a:xfrm>
          <a:off x="4281968" y="705523"/>
          <a:ext cx="140737" cy="3166587"/>
        </a:xfrm>
        <a:custGeom>
          <a:avLst/>
          <a:gdLst/>
          <a:ahLst/>
          <a:cxnLst/>
          <a:rect l="0" t="0" r="0" b="0"/>
          <a:pathLst>
            <a:path>
              <a:moveTo>
                <a:pt x="0" y="0"/>
              </a:moveTo>
              <a:lnTo>
                <a:pt x="0" y="3166587"/>
              </a:lnTo>
              <a:lnTo>
                <a:pt x="140737" y="31665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4D93CA-9077-4AD4-AC77-D5B009904095}">
      <dsp:nvSpPr>
        <dsp:cNvPr id="0" name=""/>
        <dsp:cNvSpPr/>
      </dsp:nvSpPr>
      <dsp:spPr>
        <a:xfrm>
          <a:off x="4422705" y="3520267"/>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Wellness</a:t>
          </a:r>
          <a:endParaRPr lang="en-US" sz="1600" kern="1200" dirty="0"/>
        </a:p>
      </dsp:txBody>
      <dsp:txXfrm>
        <a:off x="4443315" y="3540877"/>
        <a:ext cx="1084677" cy="662466"/>
      </dsp:txXfrm>
    </dsp:sp>
    <dsp:sp modelId="{998D6B38-F37F-4D01-A34C-82037AE33D0F}">
      <dsp:nvSpPr>
        <dsp:cNvPr id="0" name=""/>
        <dsp:cNvSpPr/>
      </dsp:nvSpPr>
      <dsp:spPr>
        <a:xfrm>
          <a:off x="5900446" y="1837"/>
          <a:ext cx="1407372" cy="7036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Employee Relations</a:t>
          </a:r>
          <a:endParaRPr lang="en-US" sz="1700" kern="1200" dirty="0"/>
        </a:p>
      </dsp:txBody>
      <dsp:txXfrm>
        <a:off x="5921056" y="22447"/>
        <a:ext cx="1366152" cy="662466"/>
      </dsp:txXfrm>
    </dsp:sp>
    <dsp:sp modelId="{DD8229BB-D195-42F3-A112-69E606B7A097}">
      <dsp:nvSpPr>
        <dsp:cNvPr id="0" name=""/>
        <dsp:cNvSpPr/>
      </dsp:nvSpPr>
      <dsp:spPr>
        <a:xfrm>
          <a:off x="6041183" y="705523"/>
          <a:ext cx="140737" cy="527764"/>
        </a:xfrm>
        <a:custGeom>
          <a:avLst/>
          <a:gdLst/>
          <a:ahLst/>
          <a:cxnLst/>
          <a:rect l="0" t="0" r="0" b="0"/>
          <a:pathLst>
            <a:path>
              <a:moveTo>
                <a:pt x="0" y="0"/>
              </a:moveTo>
              <a:lnTo>
                <a:pt x="0" y="527764"/>
              </a:lnTo>
              <a:lnTo>
                <a:pt x="140737" y="52776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138EDE-5408-42E4-8BBD-27A9A44A534C}">
      <dsp:nvSpPr>
        <dsp:cNvPr id="0" name=""/>
        <dsp:cNvSpPr/>
      </dsp:nvSpPr>
      <dsp:spPr>
        <a:xfrm>
          <a:off x="6181920" y="881444"/>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Communication</a:t>
          </a:r>
          <a:endParaRPr lang="en-US" sz="1200" kern="1200" dirty="0"/>
        </a:p>
      </dsp:txBody>
      <dsp:txXfrm>
        <a:off x="6202530" y="902054"/>
        <a:ext cx="1084677" cy="662466"/>
      </dsp:txXfrm>
    </dsp:sp>
    <dsp:sp modelId="{6E79A953-78F9-4B4D-9BA6-C76574460C6F}">
      <dsp:nvSpPr>
        <dsp:cNvPr id="0" name=""/>
        <dsp:cNvSpPr/>
      </dsp:nvSpPr>
      <dsp:spPr>
        <a:xfrm>
          <a:off x="6041183" y="705523"/>
          <a:ext cx="140737" cy="1407372"/>
        </a:xfrm>
        <a:custGeom>
          <a:avLst/>
          <a:gdLst/>
          <a:ahLst/>
          <a:cxnLst/>
          <a:rect l="0" t="0" r="0" b="0"/>
          <a:pathLst>
            <a:path>
              <a:moveTo>
                <a:pt x="0" y="0"/>
              </a:moveTo>
              <a:lnTo>
                <a:pt x="0" y="1407372"/>
              </a:lnTo>
              <a:lnTo>
                <a:pt x="140737" y="14073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5E9F03-1397-42E6-AB62-9AB01836C9D2}">
      <dsp:nvSpPr>
        <dsp:cNvPr id="0" name=""/>
        <dsp:cNvSpPr/>
      </dsp:nvSpPr>
      <dsp:spPr>
        <a:xfrm>
          <a:off x="6181920" y="1761052"/>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Conduct</a:t>
          </a:r>
          <a:endParaRPr lang="en-US" sz="1200" kern="1200" dirty="0"/>
        </a:p>
      </dsp:txBody>
      <dsp:txXfrm>
        <a:off x="6202530" y="1781662"/>
        <a:ext cx="1084677" cy="662466"/>
      </dsp:txXfrm>
    </dsp:sp>
    <dsp:sp modelId="{73D3BC0E-B56F-467E-8FEC-B71A13EE2AE5}">
      <dsp:nvSpPr>
        <dsp:cNvPr id="0" name=""/>
        <dsp:cNvSpPr/>
      </dsp:nvSpPr>
      <dsp:spPr>
        <a:xfrm>
          <a:off x="6041183" y="705523"/>
          <a:ext cx="140737" cy="2286979"/>
        </a:xfrm>
        <a:custGeom>
          <a:avLst/>
          <a:gdLst/>
          <a:ahLst/>
          <a:cxnLst/>
          <a:rect l="0" t="0" r="0" b="0"/>
          <a:pathLst>
            <a:path>
              <a:moveTo>
                <a:pt x="0" y="0"/>
              </a:moveTo>
              <a:lnTo>
                <a:pt x="0" y="2286979"/>
              </a:lnTo>
              <a:lnTo>
                <a:pt x="140737" y="22869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AB4205-471F-436C-96F3-A32B166A2A5F}">
      <dsp:nvSpPr>
        <dsp:cNvPr id="0" name=""/>
        <dsp:cNvSpPr/>
      </dsp:nvSpPr>
      <dsp:spPr>
        <a:xfrm>
          <a:off x="6181920" y="2640660"/>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Discrimination/Harassment</a:t>
          </a:r>
          <a:endParaRPr lang="en-US" sz="1200" kern="1200" dirty="0"/>
        </a:p>
      </dsp:txBody>
      <dsp:txXfrm>
        <a:off x="6202530" y="2661270"/>
        <a:ext cx="1084677" cy="662466"/>
      </dsp:txXfrm>
    </dsp:sp>
    <dsp:sp modelId="{1F4B38E1-5D62-4A6F-BE3F-43C35DE6B21D}">
      <dsp:nvSpPr>
        <dsp:cNvPr id="0" name=""/>
        <dsp:cNvSpPr/>
      </dsp:nvSpPr>
      <dsp:spPr>
        <a:xfrm>
          <a:off x="6041183" y="705523"/>
          <a:ext cx="140737" cy="3166587"/>
        </a:xfrm>
        <a:custGeom>
          <a:avLst/>
          <a:gdLst/>
          <a:ahLst/>
          <a:cxnLst/>
          <a:rect l="0" t="0" r="0" b="0"/>
          <a:pathLst>
            <a:path>
              <a:moveTo>
                <a:pt x="0" y="0"/>
              </a:moveTo>
              <a:lnTo>
                <a:pt x="0" y="3166587"/>
              </a:lnTo>
              <a:lnTo>
                <a:pt x="140737" y="31665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C86FC1-A1DC-45A4-B488-6585080D1474}">
      <dsp:nvSpPr>
        <dsp:cNvPr id="0" name=""/>
        <dsp:cNvSpPr/>
      </dsp:nvSpPr>
      <dsp:spPr>
        <a:xfrm>
          <a:off x="6181920" y="3520267"/>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Disciplinary Procedures</a:t>
          </a:r>
          <a:endParaRPr lang="en-US" sz="1200" kern="1200" dirty="0"/>
        </a:p>
      </dsp:txBody>
      <dsp:txXfrm>
        <a:off x="6202530" y="3540877"/>
        <a:ext cx="1084677" cy="662466"/>
      </dsp:txXfrm>
    </dsp:sp>
    <dsp:sp modelId="{C53CC781-2C53-4AD0-82A5-7905FF5E4037}">
      <dsp:nvSpPr>
        <dsp:cNvPr id="0" name=""/>
        <dsp:cNvSpPr/>
      </dsp:nvSpPr>
      <dsp:spPr>
        <a:xfrm>
          <a:off x="7659661" y="1837"/>
          <a:ext cx="1407372" cy="7036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Safety</a:t>
          </a:r>
          <a:endParaRPr lang="en-US" sz="1700" kern="1200" dirty="0"/>
        </a:p>
      </dsp:txBody>
      <dsp:txXfrm>
        <a:off x="7680271" y="22447"/>
        <a:ext cx="1366152" cy="662466"/>
      </dsp:txXfrm>
    </dsp:sp>
    <dsp:sp modelId="{ED00C79D-1508-49CA-8D15-37D567A307E2}">
      <dsp:nvSpPr>
        <dsp:cNvPr id="0" name=""/>
        <dsp:cNvSpPr/>
      </dsp:nvSpPr>
      <dsp:spPr>
        <a:xfrm>
          <a:off x="7800399" y="705523"/>
          <a:ext cx="140737" cy="527764"/>
        </a:xfrm>
        <a:custGeom>
          <a:avLst/>
          <a:gdLst/>
          <a:ahLst/>
          <a:cxnLst/>
          <a:rect l="0" t="0" r="0" b="0"/>
          <a:pathLst>
            <a:path>
              <a:moveTo>
                <a:pt x="0" y="0"/>
              </a:moveTo>
              <a:lnTo>
                <a:pt x="0" y="527764"/>
              </a:lnTo>
              <a:lnTo>
                <a:pt x="140737" y="52776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CDA04B-414C-4B4B-B534-1F68373AD818}">
      <dsp:nvSpPr>
        <dsp:cNvPr id="0" name=""/>
        <dsp:cNvSpPr/>
      </dsp:nvSpPr>
      <dsp:spPr>
        <a:xfrm>
          <a:off x="7941136" y="881444"/>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Automobile Usage</a:t>
          </a:r>
          <a:endParaRPr lang="en-US" sz="1200" kern="1200" dirty="0"/>
        </a:p>
      </dsp:txBody>
      <dsp:txXfrm>
        <a:off x="7961746" y="902054"/>
        <a:ext cx="1084677" cy="662466"/>
      </dsp:txXfrm>
    </dsp:sp>
    <dsp:sp modelId="{6B786847-CD08-4DD2-8014-5082E4E11F16}">
      <dsp:nvSpPr>
        <dsp:cNvPr id="0" name=""/>
        <dsp:cNvSpPr/>
      </dsp:nvSpPr>
      <dsp:spPr>
        <a:xfrm>
          <a:off x="7800399" y="705523"/>
          <a:ext cx="140737" cy="1407372"/>
        </a:xfrm>
        <a:custGeom>
          <a:avLst/>
          <a:gdLst/>
          <a:ahLst/>
          <a:cxnLst/>
          <a:rect l="0" t="0" r="0" b="0"/>
          <a:pathLst>
            <a:path>
              <a:moveTo>
                <a:pt x="0" y="0"/>
              </a:moveTo>
              <a:lnTo>
                <a:pt x="0" y="1407372"/>
              </a:lnTo>
              <a:lnTo>
                <a:pt x="140737" y="14073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F48AA7-5D39-4055-ACE3-6994BB7273DF}">
      <dsp:nvSpPr>
        <dsp:cNvPr id="0" name=""/>
        <dsp:cNvSpPr/>
      </dsp:nvSpPr>
      <dsp:spPr>
        <a:xfrm>
          <a:off x="7941136" y="1761052"/>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Work Incidents</a:t>
          </a:r>
          <a:endParaRPr lang="en-US" sz="1200" kern="1200" dirty="0"/>
        </a:p>
      </dsp:txBody>
      <dsp:txXfrm>
        <a:off x="7961746" y="1781662"/>
        <a:ext cx="1084677" cy="662466"/>
      </dsp:txXfrm>
    </dsp:sp>
    <dsp:sp modelId="{627DA2B3-9E26-4102-BB51-870768F10AC8}">
      <dsp:nvSpPr>
        <dsp:cNvPr id="0" name=""/>
        <dsp:cNvSpPr/>
      </dsp:nvSpPr>
      <dsp:spPr>
        <a:xfrm>
          <a:off x="7800399" y="705523"/>
          <a:ext cx="140737" cy="2286979"/>
        </a:xfrm>
        <a:custGeom>
          <a:avLst/>
          <a:gdLst/>
          <a:ahLst/>
          <a:cxnLst/>
          <a:rect l="0" t="0" r="0" b="0"/>
          <a:pathLst>
            <a:path>
              <a:moveTo>
                <a:pt x="0" y="0"/>
              </a:moveTo>
              <a:lnTo>
                <a:pt x="0" y="2286979"/>
              </a:lnTo>
              <a:lnTo>
                <a:pt x="140737" y="22869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53D106-1377-43D7-8E1D-958F99DE80A7}">
      <dsp:nvSpPr>
        <dsp:cNvPr id="0" name=""/>
        <dsp:cNvSpPr/>
      </dsp:nvSpPr>
      <dsp:spPr>
        <a:xfrm>
          <a:off x="7941136" y="2640660"/>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Preventing Workplace Violence</a:t>
          </a:r>
          <a:endParaRPr lang="en-US" sz="1200" kern="1200" dirty="0"/>
        </a:p>
      </dsp:txBody>
      <dsp:txXfrm>
        <a:off x="7961746" y="2661270"/>
        <a:ext cx="1084677" cy="662466"/>
      </dsp:txXfrm>
    </dsp:sp>
    <dsp:sp modelId="{C682B266-032B-40F4-8B36-CDFF9FF2B429}">
      <dsp:nvSpPr>
        <dsp:cNvPr id="0" name=""/>
        <dsp:cNvSpPr/>
      </dsp:nvSpPr>
      <dsp:spPr>
        <a:xfrm>
          <a:off x="9418877" y="1837"/>
          <a:ext cx="1407372" cy="703686"/>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n-US" sz="1700" kern="1200" dirty="0" smtClean="0"/>
            <a:t>Other</a:t>
          </a:r>
          <a:endParaRPr lang="en-US" sz="1700" kern="1200" dirty="0"/>
        </a:p>
      </dsp:txBody>
      <dsp:txXfrm>
        <a:off x="9439487" y="22447"/>
        <a:ext cx="1366152" cy="662466"/>
      </dsp:txXfrm>
    </dsp:sp>
    <dsp:sp modelId="{AA636FEE-F471-4AFB-89A5-7073EF22F408}">
      <dsp:nvSpPr>
        <dsp:cNvPr id="0" name=""/>
        <dsp:cNvSpPr/>
      </dsp:nvSpPr>
      <dsp:spPr>
        <a:xfrm>
          <a:off x="9559614" y="705523"/>
          <a:ext cx="140737" cy="527764"/>
        </a:xfrm>
        <a:custGeom>
          <a:avLst/>
          <a:gdLst/>
          <a:ahLst/>
          <a:cxnLst/>
          <a:rect l="0" t="0" r="0" b="0"/>
          <a:pathLst>
            <a:path>
              <a:moveTo>
                <a:pt x="0" y="0"/>
              </a:moveTo>
              <a:lnTo>
                <a:pt x="0" y="527764"/>
              </a:lnTo>
              <a:lnTo>
                <a:pt x="140737" y="52776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213B71-B787-4775-81A5-ABEC491DC007}">
      <dsp:nvSpPr>
        <dsp:cNvPr id="0" name=""/>
        <dsp:cNvSpPr/>
      </dsp:nvSpPr>
      <dsp:spPr>
        <a:xfrm>
          <a:off x="9700351" y="881444"/>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Media</a:t>
          </a:r>
          <a:endParaRPr lang="en-US" sz="1400" kern="1200" dirty="0"/>
        </a:p>
      </dsp:txBody>
      <dsp:txXfrm>
        <a:off x="9720961" y="902054"/>
        <a:ext cx="1084677" cy="662466"/>
      </dsp:txXfrm>
    </dsp:sp>
    <dsp:sp modelId="{D3336982-28AB-415D-ADEF-8B6E593FA4F8}">
      <dsp:nvSpPr>
        <dsp:cNvPr id="0" name=""/>
        <dsp:cNvSpPr/>
      </dsp:nvSpPr>
      <dsp:spPr>
        <a:xfrm>
          <a:off x="9559614" y="705523"/>
          <a:ext cx="140737" cy="1407372"/>
        </a:xfrm>
        <a:custGeom>
          <a:avLst/>
          <a:gdLst/>
          <a:ahLst/>
          <a:cxnLst/>
          <a:rect l="0" t="0" r="0" b="0"/>
          <a:pathLst>
            <a:path>
              <a:moveTo>
                <a:pt x="0" y="0"/>
              </a:moveTo>
              <a:lnTo>
                <a:pt x="0" y="1407372"/>
              </a:lnTo>
              <a:lnTo>
                <a:pt x="140737" y="140737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5EC85F-3DEC-461E-A433-A3B1BEA79843}">
      <dsp:nvSpPr>
        <dsp:cNvPr id="0" name=""/>
        <dsp:cNvSpPr/>
      </dsp:nvSpPr>
      <dsp:spPr>
        <a:xfrm>
          <a:off x="9700351" y="1761052"/>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Conflict of Interest</a:t>
          </a:r>
          <a:endParaRPr lang="en-US" sz="1400" kern="1200" dirty="0"/>
        </a:p>
      </dsp:txBody>
      <dsp:txXfrm>
        <a:off x="9720961" y="1781662"/>
        <a:ext cx="1084677" cy="662466"/>
      </dsp:txXfrm>
    </dsp:sp>
    <dsp:sp modelId="{06ED9FC9-1CBF-4282-B394-1C3EC948D529}">
      <dsp:nvSpPr>
        <dsp:cNvPr id="0" name=""/>
        <dsp:cNvSpPr/>
      </dsp:nvSpPr>
      <dsp:spPr>
        <a:xfrm>
          <a:off x="9559614" y="705523"/>
          <a:ext cx="140737" cy="2286979"/>
        </a:xfrm>
        <a:custGeom>
          <a:avLst/>
          <a:gdLst/>
          <a:ahLst/>
          <a:cxnLst/>
          <a:rect l="0" t="0" r="0" b="0"/>
          <a:pathLst>
            <a:path>
              <a:moveTo>
                <a:pt x="0" y="0"/>
              </a:moveTo>
              <a:lnTo>
                <a:pt x="0" y="2286979"/>
              </a:lnTo>
              <a:lnTo>
                <a:pt x="140737" y="228697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BF335A-500C-49E8-8B55-B659A86EBD92}">
      <dsp:nvSpPr>
        <dsp:cNvPr id="0" name=""/>
        <dsp:cNvSpPr/>
      </dsp:nvSpPr>
      <dsp:spPr>
        <a:xfrm>
          <a:off x="9700351" y="2640660"/>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Waste/Fraud/Abuse</a:t>
          </a:r>
          <a:endParaRPr lang="en-US" sz="1400" kern="1200" dirty="0"/>
        </a:p>
      </dsp:txBody>
      <dsp:txXfrm>
        <a:off x="9720961" y="2661270"/>
        <a:ext cx="1084677" cy="662466"/>
      </dsp:txXfrm>
    </dsp:sp>
    <dsp:sp modelId="{69AACFE0-53BB-41D6-89D1-E209AFF2F475}">
      <dsp:nvSpPr>
        <dsp:cNvPr id="0" name=""/>
        <dsp:cNvSpPr/>
      </dsp:nvSpPr>
      <dsp:spPr>
        <a:xfrm>
          <a:off x="9559614" y="705523"/>
          <a:ext cx="140737" cy="3166587"/>
        </a:xfrm>
        <a:custGeom>
          <a:avLst/>
          <a:gdLst/>
          <a:ahLst/>
          <a:cxnLst/>
          <a:rect l="0" t="0" r="0" b="0"/>
          <a:pathLst>
            <a:path>
              <a:moveTo>
                <a:pt x="0" y="0"/>
              </a:moveTo>
              <a:lnTo>
                <a:pt x="0" y="3166587"/>
              </a:lnTo>
              <a:lnTo>
                <a:pt x="140737" y="316658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49B777-28B5-4686-810A-C1C857073E27}">
      <dsp:nvSpPr>
        <dsp:cNvPr id="0" name=""/>
        <dsp:cNvSpPr/>
      </dsp:nvSpPr>
      <dsp:spPr>
        <a:xfrm>
          <a:off x="9700351" y="3520267"/>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State of Emergency</a:t>
          </a:r>
          <a:endParaRPr lang="en-US" sz="1400" kern="1200" dirty="0"/>
        </a:p>
      </dsp:txBody>
      <dsp:txXfrm>
        <a:off x="9720961" y="3540877"/>
        <a:ext cx="1084677" cy="662466"/>
      </dsp:txXfrm>
    </dsp:sp>
    <dsp:sp modelId="{7728B086-4B96-4E71-8308-FC8C29558955}">
      <dsp:nvSpPr>
        <dsp:cNvPr id="0" name=""/>
        <dsp:cNvSpPr/>
      </dsp:nvSpPr>
      <dsp:spPr>
        <a:xfrm>
          <a:off x="9559614" y="705523"/>
          <a:ext cx="140737" cy="4046195"/>
        </a:xfrm>
        <a:custGeom>
          <a:avLst/>
          <a:gdLst/>
          <a:ahLst/>
          <a:cxnLst/>
          <a:rect l="0" t="0" r="0" b="0"/>
          <a:pathLst>
            <a:path>
              <a:moveTo>
                <a:pt x="0" y="0"/>
              </a:moveTo>
              <a:lnTo>
                <a:pt x="0" y="4046195"/>
              </a:lnTo>
              <a:lnTo>
                <a:pt x="140737" y="404619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DCCB66-8EF4-45C3-82F6-7C46BBC355EF}">
      <dsp:nvSpPr>
        <dsp:cNvPr id="0" name=""/>
        <dsp:cNvSpPr/>
      </dsp:nvSpPr>
      <dsp:spPr>
        <a:xfrm>
          <a:off x="9700351" y="4399875"/>
          <a:ext cx="1125897" cy="703686"/>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Pandemic</a:t>
          </a:r>
          <a:endParaRPr lang="en-US" sz="1400" kern="1200" dirty="0"/>
        </a:p>
      </dsp:txBody>
      <dsp:txXfrm>
        <a:off x="9720961" y="4420485"/>
        <a:ext cx="1084677" cy="6624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CD251E9-4813-44B6-B167-22C6DA32AF24}" type="datetimeFigureOut">
              <a:rPr lang="en-US" smtClean="0"/>
              <a:t>12/14/2020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054E4FA-CD96-4FE9-B30F-5495B0FED68F}" type="slidenum">
              <a:rPr lang="en-US" smtClean="0"/>
              <a:t>‹#›</a:t>
            </a:fld>
            <a:endParaRPr lang="en-US"/>
          </a:p>
        </p:txBody>
      </p:sp>
    </p:spTree>
    <p:extLst>
      <p:ext uri="{BB962C8B-B14F-4D97-AF65-F5344CB8AC3E}">
        <p14:creationId xmlns:p14="http://schemas.microsoft.com/office/powerpoint/2010/main" val="16591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CA" dirty="0"/>
          </a:p>
        </p:txBody>
      </p:sp>
      <p:sp>
        <p:nvSpPr>
          <p:cNvPr id="5" name="Footer Placeholder 4"/>
          <p:cNvSpPr>
            <a:spLocks noGrp="1"/>
          </p:cNvSpPr>
          <p:nvPr>
            <p:ph type="ftr" sz="quarter" idx="4"/>
          </p:nvPr>
        </p:nvSpPr>
        <p:spPr/>
        <p:txBody>
          <a:bodyPr/>
          <a:lstStyle/>
          <a:p>
            <a:endParaRPr lang="en-CA" dirty="0"/>
          </a:p>
        </p:txBody>
      </p:sp>
      <p:sp>
        <p:nvSpPr>
          <p:cNvPr id="6" name="Slide Number Placeholder 5"/>
          <p:cNvSpPr>
            <a:spLocks noGrp="1"/>
          </p:cNvSpPr>
          <p:nvPr>
            <p:ph type="sldNum" sz="quarter" idx="5"/>
          </p:nvPr>
        </p:nvSpPr>
        <p:spPr/>
        <p:txBody>
          <a:bodyPr/>
          <a:lstStyle/>
          <a:p>
            <a:fld id="{523C7FC6-2EB7-DC4F-9390-156888BAA8A2}" type="slidenum">
              <a:rPr lang="en-CA" smtClean="0"/>
              <a:pPr/>
              <a:t>24</a:t>
            </a:fld>
            <a:endParaRPr lang="en-CA" dirty="0"/>
          </a:p>
        </p:txBody>
      </p:sp>
    </p:spTree>
    <p:extLst>
      <p:ext uri="{BB962C8B-B14F-4D97-AF65-F5344CB8AC3E}">
        <p14:creationId xmlns:p14="http://schemas.microsoft.com/office/powerpoint/2010/main" val="392802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CA" dirty="0"/>
          </a:p>
        </p:txBody>
      </p:sp>
      <p:sp>
        <p:nvSpPr>
          <p:cNvPr id="5" name="Footer Placeholder 4"/>
          <p:cNvSpPr>
            <a:spLocks noGrp="1"/>
          </p:cNvSpPr>
          <p:nvPr>
            <p:ph type="ftr" sz="quarter" idx="4"/>
          </p:nvPr>
        </p:nvSpPr>
        <p:spPr/>
        <p:txBody>
          <a:bodyPr/>
          <a:lstStyle/>
          <a:p>
            <a:endParaRPr lang="en-CA" dirty="0"/>
          </a:p>
        </p:txBody>
      </p:sp>
      <p:sp>
        <p:nvSpPr>
          <p:cNvPr id="6" name="Slide Number Placeholder 5"/>
          <p:cNvSpPr>
            <a:spLocks noGrp="1"/>
          </p:cNvSpPr>
          <p:nvPr>
            <p:ph type="sldNum" sz="quarter" idx="5"/>
          </p:nvPr>
        </p:nvSpPr>
        <p:spPr/>
        <p:txBody>
          <a:bodyPr/>
          <a:lstStyle/>
          <a:p>
            <a:fld id="{523C7FC6-2EB7-DC4F-9390-156888BAA8A2}" type="slidenum">
              <a:rPr lang="en-CA" smtClean="0"/>
              <a:pPr/>
              <a:t>25</a:t>
            </a:fld>
            <a:endParaRPr lang="en-CA" dirty="0"/>
          </a:p>
        </p:txBody>
      </p:sp>
    </p:spTree>
    <p:extLst>
      <p:ext uri="{BB962C8B-B14F-4D97-AF65-F5344CB8AC3E}">
        <p14:creationId xmlns:p14="http://schemas.microsoft.com/office/powerpoint/2010/main" val="17351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234FE-D94C-4C06-ADA8-23147C1DC6B6}" type="slidenum">
              <a:rPr lang="en-US" smtClean="0"/>
              <a:pPr/>
              <a:t>27</a:t>
            </a:fld>
            <a:endParaRPr lang="en-US" dirty="0"/>
          </a:p>
        </p:txBody>
      </p:sp>
    </p:spTree>
    <p:extLst>
      <p:ext uri="{BB962C8B-B14F-4D97-AF65-F5344CB8AC3E}">
        <p14:creationId xmlns:p14="http://schemas.microsoft.com/office/powerpoint/2010/main" val="401717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234FE-D94C-4C06-ADA8-23147C1DC6B6}" type="slidenum">
              <a:rPr lang="en-US" smtClean="0"/>
              <a:pPr/>
              <a:t>37</a:t>
            </a:fld>
            <a:endParaRPr lang="en-US" dirty="0"/>
          </a:p>
        </p:txBody>
      </p:sp>
    </p:spTree>
    <p:extLst>
      <p:ext uri="{BB962C8B-B14F-4D97-AF65-F5344CB8AC3E}">
        <p14:creationId xmlns:p14="http://schemas.microsoft.com/office/powerpoint/2010/main" val="321396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3234FE-D94C-4C06-ADA8-23147C1DC6B6}" type="slidenum">
              <a:rPr lang="en-US" smtClean="0"/>
              <a:pPr/>
              <a:t>38</a:t>
            </a:fld>
            <a:endParaRPr lang="en-US" dirty="0"/>
          </a:p>
        </p:txBody>
      </p:sp>
    </p:spTree>
    <p:extLst>
      <p:ext uri="{BB962C8B-B14F-4D97-AF65-F5344CB8AC3E}">
        <p14:creationId xmlns:p14="http://schemas.microsoft.com/office/powerpoint/2010/main" val="45029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5ADCD5-12C6-4EA9-B312-F2F7C1B503ED}" type="datetimeFigureOut">
              <a:rPr lang="en-US" smtClean="0"/>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380415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ADCD5-12C6-4EA9-B312-F2F7C1B503ED}" type="datetimeFigureOut">
              <a:rPr lang="en-US" smtClean="0"/>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1061572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ADCD5-12C6-4EA9-B312-F2F7C1B503ED}" type="datetimeFigureOut">
              <a:rPr lang="en-US" smtClean="0"/>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57049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703387"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Espace réservé du pied de page 4"/>
          <p:cNvSpPr>
            <a:spLocks noGrp="1"/>
          </p:cNvSpPr>
          <p:nvPr>
            <p:ph type="ftr" sz="quarter" idx="11"/>
          </p:nvPr>
        </p:nvSpPr>
        <p:spPr>
          <a:xfrm>
            <a:off x="227013" y="225425"/>
            <a:ext cx="1404937" cy="755650"/>
          </a:xfrm>
          <a:prstGeom prst="rect">
            <a:avLst/>
          </a:prstGeom>
        </p:spPr>
        <p:txBody>
          <a:bodyPr/>
          <a:lstStyle/>
          <a:p>
            <a:r>
              <a:rPr lang="en-CA" dirty="0"/>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dirty="0"/>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6000" y="6203551"/>
            <a:ext cx="900111" cy="429024"/>
          </a:xfrm>
          <a:prstGeom prst="rect">
            <a:avLst/>
          </a:prstGeom>
        </p:spPr>
      </p:pic>
      <p:sp>
        <p:nvSpPr>
          <p:cNvPr id="3" name="Espace réservé du contenu 2"/>
          <p:cNvSpPr>
            <a:spLocks noGrp="1"/>
          </p:cNvSpPr>
          <p:nvPr>
            <p:ph sz="quarter" idx="13"/>
          </p:nvPr>
        </p:nvSpPr>
        <p:spPr>
          <a:xfrm>
            <a:off x="2208213" y="1844675"/>
            <a:ext cx="9251950"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23857326"/>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BBD3-C060-4D8A-9DEA-7CF8AE406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349418-6164-449B-A480-EB29F5B107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84C9B-1599-4445-962C-153AB612B498}"/>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5" name="Footer Placeholder 4">
            <a:extLst>
              <a:ext uri="{FF2B5EF4-FFF2-40B4-BE49-F238E27FC236}">
                <a16:creationId xmlns:a16="http://schemas.microsoft.com/office/drawing/2014/main" id="{19785A70-3D6E-4B84-ABA5-F1FC0A61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5CB60E-4793-4633-B738-F760F8A11C6C}"/>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179335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F92B-213D-4FF8-9A43-6033A1ACC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06136C-2617-4AE0-A1DC-459995B203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C0C32B-A6BD-4251-AAAE-84A5F547738D}"/>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5" name="Footer Placeholder 4">
            <a:extLst>
              <a:ext uri="{FF2B5EF4-FFF2-40B4-BE49-F238E27FC236}">
                <a16:creationId xmlns:a16="http://schemas.microsoft.com/office/drawing/2014/main" id="{1D16FE7F-CCB6-4E30-A8B2-CBA1EE8AD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2CEFF-FB05-4AD0-B135-1AE3DA9E49C1}"/>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347551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8B31-E2E4-414C-AC85-9F64067E34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AA29F7-CFE7-4B76-868E-5F6DA4BE69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FD6ECB-E3CC-4316-B79F-A8CAA46DB7CF}"/>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5" name="Footer Placeholder 4">
            <a:extLst>
              <a:ext uri="{FF2B5EF4-FFF2-40B4-BE49-F238E27FC236}">
                <a16:creationId xmlns:a16="http://schemas.microsoft.com/office/drawing/2014/main" id="{EDB01860-8162-4D1F-801F-E115D5D50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0F18D-FD51-42F8-A3F1-FC6EB6DC4186}"/>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2622091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95024-B486-43D7-A0CC-BD5789482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1CB83-8EC9-4526-B6D4-0249534E3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81D70A-9186-4FEC-ACA6-38F381D6E5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E0C1BB-70DA-45C8-ABB1-3FDD8D1F35B4}"/>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6" name="Footer Placeholder 5">
            <a:extLst>
              <a:ext uri="{FF2B5EF4-FFF2-40B4-BE49-F238E27FC236}">
                <a16:creationId xmlns:a16="http://schemas.microsoft.com/office/drawing/2014/main" id="{636D0772-78A1-44F5-98E7-8EE650264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36CE5-4AD4-4FA7-B5E6-E58568FB4EFA}"/>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942808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34F76-DE1C-40C6-9025-91A985F917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08BDBE-04E0-4F73-B283-B050732C0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22CBCE-12D1-4170-A954-E9119A488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B21A0-7223-481F-8731-21E54D5E4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5A7E3-33AD-4659-954A-22AF8F84EC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6FCD0-264C-4C55-BD94-22BDEDE044BA}"/>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8" name="Footer Placeholder 7">
            <a:extLst>
              <a:ext uri="{FF2B5EF4-FFF2-40B4-BE49-F238E27FC236}">
                <a16:creationId xmlns:a16="http://schemas.microsoft.com/office/drawing/2014/main" id="{C2E9CA64-622E-458B-9489-36CD0BDB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47009C-557D-41AD-B09E-D3E4AD19AD5C}"/>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391065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0545-A41D-484A-AD8E-AC1B3D6A37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C1A62C-DDF4-47ED-9C6D-8BC2E96F8A29}"/>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4" name="Footer Placeholder 3">
            <a:extLst>
              <a:ext uri="{FF2B5EF4-FFF2-40B4-BE49-F238E27FC236}">
                <a16:creationId xmlns:a16="http://schemas.microsoft.com/office/drawing/2014/main" id="{7892584A-6BB5-4640-9747-394BB7EF3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C2BB8E-FF6B-4801-A2D0-B2C2755DF1CC}"/>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2320663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6E69AC-C7DB-4C6B-998F-DB5DDD4DE95D}"/>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3" name="Footer Placeholder 2">
            <a:extLst>
              <a:ext uri="{FF2B5EF4-FFF2-40B4-BE49-F238E27FC236}">
                <a16:creationId xmlns:a16="http://schemas.microsoft.com/office/drawing/2014/main" id="{0A98DE2D-4B0A-4942-BDAC-865C067AB5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E52799-5B22-47A2-B2FB-4588950A72D1}"/>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276219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5ADCD5-12C6-4EA9-B312-F2F7C1B503ED}" type="datetimeFigureOut">
              <a:rPr lang="en-US" smtClean="0"/>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2497890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2A2B-BDB5-4730-814E-0D4934D6C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912FC-ECF0-45DC-97D2-BBE8CD82E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638676-48D0-4B13-96FD-1EE566ACD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05446-50F4-4D00-8BF1-55C6035E95E4}"/>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6" name="Footer Placeholder 5">
            <a:extLst>
              <a:ext uri="{FF2B5EF4-FFF2-40B4-BE49-F238E27FC236}">
                <a16:creationId xmlns:a16="http://schemas.microsoft.com/office/drawing/2014/main" id="{8A2B4763-71C2-4667-8AFE-BDD29FFFF5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C8B08-0F83-4C5B-B77D-17C97BA971D8}"/>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2947225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9AEE-4963-46DA-B873-D0299E4D53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1C809-8106-4528-849A-DB4CA8FE2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00DA9A-3999-4982-A63B-184F38D2A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0D024-BF7E-4580-9532-E3A3F9C6EC6A}"/>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6" name="Footer Placeholder 5">
            <a:extLst>
              <a:ext uri="{FF2B5EF4-FFF2-40B4-BE49-F238E27FC236}">
                <a16:creationId xmlns:a16="http://schemas.microsoft.com/office/drawing/2014/main" id="{3C340039-9509-4764-9AB3-225F55DC1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72206D-932F-4785-BE70-99E25277DF2D}"/>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1478204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70A9-5C9B-4874-94DF-3FA7EF379B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85575B-E33F-44DF-A099-59B187C6BF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5879E-6971-4761-B718-AF611609C0C4}"/>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5" name="Footer Placeholder 4">
            <a:extLst>
              <a:ext uri="{FF2B5EF4-FFF2-40B4-BE49-F238E27FC236}">
                <a16:creationId xmlns:a16="http://schemas.microsoft.com/office/drawing/2014/main" id="{37082B67-3AF9-4A5F-9BA7-48745479C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9BA69-4470-4D5B-9827-465A7BC780A3}"/>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3313383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AC217C-C670-485A-A22C-ABCD889A2C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EAFC30-186A-40BE-94BB-E98D32CBE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87851-20BC-45B1-8CBC-E2D5907AE1B3}"/>
              </a:ext>
            </a:extLst>
          </p:cNvPr>
          <p:cNvSpPr>
            <a:spLocks noGrp="1"/>
          </p:cNvSpPr>
          <p:nvPr>
            <p:ph type="dt" sz="half" idx="10"/>
          </p:nvPr>
        </p:nvSpPr>
        <p:spPr/>
        <p:txBody>
          <a:bodyPr/>
          <a:lstStyle/>
          <a:p>
            <a:fld id="{C1B6ACBA-B9FC-483A-B92C-2817BCB4C5E8}" type="datetimeFigureOut">
              <a:rPr lang="en-US" smtClean="0"/>
              <a:t>12/14/2020</a:t>
            </a:fld>
            <a:endParaRPr lang="en-US"/>
          </a:p>
        </p:txBody>
      </p:sp>
      <p:sp>
        <p:nvSpPr>
          <p:cNvPr id="5" name="Footer Placeholder 4">
            <a:extLst>
              <a:ext uri="{FF2B5EF4-FFF2-40B4-BE49-F238E27FC236}">
                <a16:creationId xmlns:a16="http://schemas.microsoft.com/office/drawing/2014/main" id="{32085845-7C0F-4773-A024-3621BB5D3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7EC5E-D86B-47E6-B722-90302286F186}"/>
              </a:ext>
            </a:extLst>
          </p:cNvPr>
          <p:cNvSpPr>
            <a:spLocks noGrp="1"/>
          </p:cNvSpPr>
          <p:nvPr>
            <p:ph type="sldNum" sz="quarter" idx="12"/>
          </p:nvPr>
        </p:nvSpPr>
        <p:spPr/>
        <p:txBody>
          <a:bodyPr/>
          <a:lstStyle/>
          <a:p>
            <a:fld id="{CD5A3903-9CC0-45BE-909F-6C8798C9C8F7}" type="slidenum">
              <a:rPr lang="en-US" smtClean="0"/>
              <a:t>‹#›</a:t>
            </a:fld>
            <a:endParaRPr lang="en-US"/>
          </a:p>
        </p:txBody>
      </p:sp>
    </p:spTree>
    <p:extLst>
      <p:ext uri="{BB962C8B-B14F-4D97-AF65-F5344CB8AC3E}">
        <p14:creationId xmlns:p14="http://schemas.microsoft.com/office/powerpoint/2010/main" val="311895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35ADCD5-12C6-4EA9-B312-F2F7C1B503ED}" type="datetimeFigureOut">
              <a:rPr lang="en-US" smtClean="0"/>
              <a:t>12/14/2020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268618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5ADCD5-12C6-4EA9-B312-F2F7C1B503ED}" type="datetimeFigureOut">
              <a:rPr lang="en-US" smtClean="0"/>
              <a:t>12/14/2020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818224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5ADCD5-12C6-4EA9-B312-F2F7C1B503ED}" type="datetimeFigureOut">
              <a:rPr lang="en-US" smtClean="0"/>
              <a:t>12/14/2020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229141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5ADCD5-12C6-4EA9-B312-F2F7C1B503ED}" type="datetimeFigureOut">
              <a:rPr lang="en-US" smtClean="0"/>
              <a:t>12/14/2020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205401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5ADCD5-12C6-4EA9-B312-F2F7C1B503ED}" type="datetimeFigureOut">
              <a:rPr lang="en-US" smtClean="0"/>
              <a:t>12/14/2020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341082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5ADCD5-12C6-4EA9-B312-F2F7C1B503ED}" type="datetimeFigureOut">
              <a:rPr lang="en-US" smtClean="0"/>
              <a:t>12/14/2020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317577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35ADCD5-12C6-4EA9-B312-F2F7C1B503ED}" type="datetimeFigureOut">
              <a:rPr lang="en-US" smtClean="0"/>
              <a:t>12/14/2020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0FE59-ACAC-4887-9D4C-71516D6C79A5}" type="slidenum">
              <a:rPr lang="en-US" smtClean="0"/>
              <a:t>‹#›</a:t>
            </a:fld>
            <a:endParaRPr lang="en-US"/>
          </a:p>
        </p:txBody>
      </p:sp>
    </p:spTree>
    <p:extLst>
      <p:ext uri="{BB962C8B-B14F-4D97-AF65-F5344CB8AC3E}">
        <p14:creationId xmlns:p14="http://schemas.microsoft.com/office/powerpoint/2010/main" val="269191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ADCD5-12C6-4EA9-B312-F2F7C1B503ED}" type="datetimeFigureOut">
              <a:rPr lang="en-US" smtClean="0"/>
              <a:t>12/14/2020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0FE59-ACAC-4887-9D4C-71516D6C79A5}" type="slidenum">
              <a:rPr lang="en-US" smtClean="0"/>
              <a:t>‹#›</a:t>
            </a:fld>
            <a:endParaRPr lang="en-US"/>
          </a:p>
        </p:txBody>
      </p:sp>
    </p:spTree>
    <p:extLst>
      <p:ext uri="{BB962C8B-B14F-4D97-AF65-F5344CB8AC3E}">
        <p14:creationId xmlns:p14="http://schemas.microsoft.com/office/powerpoint/2010/main" val="154324521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BB08C-BAEC-46A1-8B9E-2D1D18C98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EB1B04-E257-4554-8E08-DA4BB77E6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0F44D-F544-4CF3-BB58-095D48A0E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B6ACBA-B9FC-483A-B92C-2817BCB4C5E8}" type="datetimeFigureOut">
              <a:rPr lang="en-US" smtClean="0"/>
              <a:t>12/14/2020</a:t>
            </a:fld>
            <a:endParaRPr lang="en-US"/>
          </a:p>
        </p:txBody>
      </p:sp>
      <p:sp>
        <p:nvSpPr>
          <p:cNvPr id="5" name="Footer Placeholder 4">
            <a:extLst>
              <a:ext uri="{FF2B5EF4-FFF2-40B4-BE49-F238E27FC236}">
                <a16:creationId xmlns:a16="http://schemas.microsoft.com/office/drawing/2014/main" id="{7DA5DB41-29C0-4C78-B0A6-3D6CA9C083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841F2D-0B8F-40C5-96EF-4806074D23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A3903-9CC0-45BE-909F-6C8798C9C8F7}" type="slidenum">
              <a:rPr lang="en-US" smtClean="0"/>
              <a:t>‹#›</a:t>
            </a:fld>
            <a:endParaRPr lang="en-US"/>
          </a:p>
        </p:txBody>
      </p:sp>
    </p:spTree>
    <p:extLst>
      <p:ext uri="{BB962C8B-B14F-4D97-AF65-F5344CB8AC3E}">
        <p14:creationId xmlns:p14="http://schemas.microsoft.com/office/powerpoint/2010/main" val="1733296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drpt.virginia.gov/rail/transforming-rail-in-virginia/" TargetMode="External"/><Relationship Id="rId2" Type="http://schemas.openxmlformats.org/officeDocument/2006/relationships/hyperlink" Target="http://www.drpt.virginia.go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law.lis.virginia.gov/vacode/33.2-29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42.jpg"/></Relationships>
</file>

<file path=ppt/slides/_rels/slide51.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jpeg"/><Relationship Id="rId18" Type="http://schemas.microsoft.com/office/2007/relationships/hdphoto" Target="../media/hdphoto2.wdp"/><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8.png"/><Relationship Id="rId2" Type="http://schemas.openxmlformats.org/officeDocument/2006/relationships/image" Target="../media/image44.png"/><Relationship Id="rId16" Type="http://schemas.microsoft.com/office/2007/relationships/hdphoto" Target="../media/hdphoto1.wdp"/><Relationship Id="rId1" Type="http://schemas.openxmlformats.org/officeDocument/2006/relationships/slideLayout" Target="../slideLayouts/slideLayout13.xml"/><Relationship Id="rId6" Type="http://schemas.openxmlformats.org/officeDocument/2006/relationships/image" Target="../media/image48.jpg"/><Relationship Id="rId11" Type="http://schemas.openxmlformats.org/officeDocument/2006/relationships/image" Target="../media/image53.png"/><Relationship Id="rId5" Type="http://schemas.openxmlformats.org/officeDocument/2006/relationships/image" Target="../media/image47.jpg"/><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Virginia Passenger Rail Authority </a:t>
            </a:r>
            <a:br>
              <a:rPr lang="en-US" dirty="0" smtClean="0"/>
            </a:br>
            <a:r>
              <a:rPr lang="en-US" dirty="0" smtClean="0"/>
              <a:t>Board Meeting</a:t>
            </a:r>
            <a:endParaRPr lang="en-US" dirty="0"/>
          </a:p>
        </p:txBody>
      </p:sp>
      <p:sp>
        <p:nvSpPr>
          <p:cNvPr id="3" name="Subtitle 2"/>
          <p:cNvSpPr>
            <a:spLocks noGrp="1"/>
          </p:cNvSpPr>
          <p:nvPr>
            <p:ph type="subTitle" idx="1"/>
          </p:nvPr>
        </p:nvSpPr>
        <p:spPr/>
        <p:txBody>
          <a:bodyPr/>
          <a:lstStyle/>
          <a:p>
            <a:r>
              <a:rPr lang="en-US" dirty="0" smtClean="0"/>
              <a:t>December 14, 2020</a:t>
            </a:r>
            <a:endParaRPr lang="en-US" dirty="0"/>
          </a:p>
        </p:txBody>
      </p:sp>
      <p:sp>
        <p:nvSpPr>
          <p:cNvPr id="4" name="TextBox 3"/>
          <p:cNvSpPr txBox="1"/>
          <p:nvPr/>
        </p:nvSpPr>
        <p:spPr>
          <a:xfrm>
            <a:off x="5037514" y="6211669"/>
            <a:ext cx="6700058" cy="307777"/>
          </a:xfrm>
          <a:prstGeom prst="rect">
            <a:avLst/>
          </a:prstGeom>
          <a:noFill/>
        </p:spPr>
        <p:txBody>
          <a:bodyPr wrap="square" rtlCol="0">
            <a:spAutoFit/>
          </a:bodyPr>
          <a:lstStyle/>
          <a:p>
            <a:pPr algn="r"/>
            <a:r>
              <a:rPr lang="en-US" sz="1400" dirty="0"/>
              <a:t>For technical assistance, call Michael Henderson (804) </a:t>
            </a:r>
            <a:r>
              <a:rPr lang="en-US" sz="1400" dirty="0" smtClean="0"/>
              <a:t>592-7985</a:t>
            </a:r>
            <a:endParaRPr lang="en-US" sz="1400" dirty="0"/>
          </a:p>
        </p:txBody>
      </p:sp>
    </p:spTree>
    <p:extLst>
      <p:ext uri="{BB962C8B-B14F-4D97-AF65-F5344CB8AC3E}">
        <p14:creationId xmlns:p14="http://schemas.microsoft.com/office/powerpoint/2010/main" val="13852264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457199"/>
          </a:xfrm>
        </p:spPr>
        <p:txBody>
          <a:bodyPr>
            <a:noAutofit/>
          </a:bodyPr>
          <a:lstStyle/>
          <a:p>
            <a:pPr algn="ctr"/>
            <a:r>
              <a:rPr lang="en-US" sz="3200" dirty="0" smtClean="0"/>
              <a:t>Central RF&amp;P Area Projects</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143" y="457200"/>
            <a:ext cx="10365714" cy="6126480"/>
          </a:xfrm>
        </p:spPr>
      </p:pic>
    </p:spTree>
    <p:extLst>
      <p:ext uri="{BB962C8B-B14F-4D97-AF65-F5344CB8AC3E}">
        <p14:creationId xmlns:p14="http://schemas.microsoft.com/office/powerpoint/2010/main" val="3750505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448886"/>
          </a:xfrm>
        </p:spPr>
        <p:txBody>
          <a:bodyPr>
            <a:noAutofit/>
          </a:bodyPr>
          <a:lstStyle/>
          <a:p>
            <a:pPr algn="ctr"/>
            <a:r>
              <a:rPr lang="en-US" sz="3200" dirty="0" smtClean="0"/>
              <a:t>Southern RF&amp;P Area Projects</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798" y="448887"/>
            <a:ext cx="10360405" cy="6126480"/>
          </a:xfrm>
        </p:spPr>
      </p:pic>
    </p:spTree>
    <p:extLst>
      <p:ext uri="{BB962C8B-B14F-4D97-AF65-F5344CB8AC3E}">
        <p14:creationId xmlns:p14="http://schemas.microsoft.com/office/powerpoint/2010/main" val="1604343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2489200"/>
            <a:ext cx="10515600" cy="1325563"/>
          </a:xfrm>
        </p:spPr>
        <p:txBody>
          <a:bodyPr/>
          <a:lstStyle/>
          <a:p>
            <a:pPr algn="ctr"/>
            <a:r>
              <a:rPr lang="en-US" dirty="0" smtClean="0"/>
              <a:t>Individual Project Profiles</a:t>
            </a:r>
            <a:endParaRPr lang="en-US" dirty="0"/>
          </a:p>
        </p:txBody>
      </p:sp>
    </p:spTree>
    <p:extLst>
      <p:ext uri="{BB962C8B-B14F-4D97-AF65-F5344CB8AC3E}">
        <p14:creationId xmlns:p14="http://schemas.microsoft.com/office/powerpoint/2010/main" val="729092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860"/>
            <a:ext cx="10515600" cy="1325563"/>
          </a:xfrm>
        </p:spPr>
        <p:txBody>
          <a:bodyPr/>
          <a:lstStyle/>
          <a:p>
            <a:pPr algn="ctr"/>
            <a:r>
              <a:rPr lang="en-US" dirty="0" smtClean="0"/>
              <a:t>Long Bridge</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78" t="27805" r="2128" b="28758"/>
          <a:stretch/>
        </p:blipFill>
        <p:spPr>
          <a:xfrm>
            <a:off x="561567" y="3326956"/>
            <a:ext cx="11068865" cy="3250996"/>
          </a:xfrm>
        </p:spPr>
      </p:pic>
      <p:sp>
        <p:nvSpPr>
          <p:cNvPr id="3" name="TextBox 2"/>
          <p:cNvSpPr txBox="1"/>
          <p:nvPr/>
        </p:nvSpPr>
        <p:spPr>
          <a:xfrm>
            <a:off x="400050" y="1114133"/>
            <a:ext cx="11068050"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In order to add more freight and passenger rail, the biggest rail bottleneck on the East Coast – Long Bridge – needs to be addressed.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Long Bridge carries almost 80 trains a day over a 100-year old 2-track bridge.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The bridge is at 98% capacity during peak hours.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Environmental clearance started in 2016 and was finalized in September 2020; names Virginia as the lead on design and construction</a:t>
            </a:r>
            <a:r>
              <a:rPr kumimoji="0" lang="en-US" sz="22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749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5" y="0"/>
            <a:ext cx="10515600" cy="1325563"/>
          </a:xfrm>
        </p:spPr>
        <p:txBody>
          <a:bodyPr/>
          <a:lstStyle/>
          <a:p>
            <a:pPr algn="ctr"/>
            <a:r>
              <a:rPr lang="en-US" dirty="0" smtClean="0"/>
              <a:t>Current Status and Next Steps</a:t>
            </a:r>
            <a:endParaRPr lang="en-US" dirty="0"/>
          </a:p>
        </p:txBody>
      </p:sp>
      <p:sp>
        <p:nvSpPr>
          <p:cNvPr id="3" name="Content Placeholder 2"/>
          <p:cNvSpPr>
            <a:spLocks noGrp="1"/>
          </p:cNvSpPr>
          <p:nvPr>
            <p:ph idx="1"/>
          </p:nvPr>
        </p:nvSpPr>
        <p:spPr>
          <a:xfrm>
            <a:off x="295276" y="1085850"/>
            <a:ext cx="11725274" cy="3047999"/>
          </a:xfrm>
        </p:spPr>
        <p:txBody>
          <a:bodyPr>
            <a:normAutofit fontScale="62500" lnSpcReduction="20000"/>
          </a:bodyPr>
          <a:lstStyle/>
          <a:p>
            <a:pPr>
              <a:lnSpc>
                <a:spcPct val="120000"/>
              </a:lnSpc>
              <a:spcBef>
                <a:spcPts val="0"/>
              </a:spcBef>
              <a:spcAft>
                <a:spcPts val="600"/>
              </a:spcAft>
            </a:pPr>
            <a:r>
              <a:rPr lang="en-US" dirty="0" smtClean="0"/>
              <a:t>Estimated </a:t>
            </a:r>
            <a:r>
              <a:rPr lang="en-US" dirty="0"/>
              <a:t>$1.9 billion cost </a:t>
            </a:r>
            <a:endParaRPr lang="en-US" dirty="0" smtClean="0"/>
          </a:p>
          <a:p>
            <a:pPr>
              <a:lnSpc>
                <a:spcPct val="120000"/>
              </a:lnSpc>
              <a:spcBef>
                <a:spcPts val="0"/>
              </a:spcBef>
              <a:spcAft>
                <a:spcPts val="600"/>
              </a:spcAft>
            </a:pPr>
            <a:r>
              <a:rPr lang="en-US" dirty="0" smtClean="0"/>
              <a:t>Project is currently at 15% design –Virginia is close to hiring a contractor to complete 30% Preliminary Engineering.  </a:t>
            </a:r>
          </a:p>
          <a:p>
            <a:pPr>
              <a:lnSpc>
                <a:spcPct val="120000"/>
              </a:lnSpc>
              <a:spcBef>
                <a:spcPts val="0"/>
              </a:spcBef>
              <a:spcAft>
                <a:spcPts val="600"/>
              </a:spcAft>
            </a:pPr>
            <a:r>
              <a:rPr lang="en-US" dirty="0" smtClean="0"/>
              <a:t>In 2021 Virginia will apply to enter the FTA’s “Project Development” phase for its 5309 “Core Capacity” program – this could fund up to 50% of the project’s transit component (~$800 million).  </a:t>
            </a:r>
          </a:p>
          <a:p>
            <a:pPr>
              <a:lnSpc>
                <a:spcPct val="120000"/>
              </a:lnSpc>
              <a:spcBef>
                <a:spcPts val="0"/>
              </a:spcBef>
              <a:spcAft>
                <a:spcPts val="600"/>
              </a:spcAft>
            </a:pPr>
            <a:r>
              <a:rPr lang="en-US" dirty="0" smtClean="0"/>
              <a:t>During Preliminary Engineering Virginia will determine the procurement method for construction – i.e. Design-Bid-Build or Design-Build or an alternative method.</a:t>
            </a:r>
          </a:p>
          <a:p>
            <a:pPr>
              <a:lnSpc>
                <a:spcPct val="120000"/>
              </a:lnSpc>
              <a:spcBef>
                <a:spcPts val="0"/>
              </a:spcBef>
              <a:spcAft>
                <a:spcPts val="600"/>
              </a:spcAft>
            </a:pPr>
            <a:r>
              <a:rPr lang="en-US" dirty="0" smtClean="0"/>
              <a:t>Virginia is also working with other stakeholders such as the District of Columbia Department of Transportation (DDOT), Amtrak, and VRE to coordinate various engineering and construction issues. </a:t>
            </a:r>
          </a:p>
          <a:p>
            <a:pPr>
              <a:lnSpc>
                <a:spcPct val="120000"/>
              </a:lnSpc>
              <a:spcBef>
                <a:spcPts val="0"/>
              </a:spcBef>
              <a:spcAft>
                <a:spcPts val="600"/>
              </a:spcAft>
            </a:pPr>
            <a:r>
              <a:rPr lang="en-US" dirty="0" smtClean="0"/>
              <a:t>PE will take 2 years and Final Design and Construction is estimated to be complete by 2030.  </a:t>
            </a:r>
          </a:p>
        </p:txBody>
      </p:sp>
      <p:pic>
        <p:nvPicPr>
          <p:cNvPr id="4" name="Picture 3"/>
          <p:cNvPicPr>
            <a:picLocks noChangeAspect="1"/>
          </p:cNvPicPr>
          <p:nvPr/>
        </p:nvPicPr>
        <p:blipFill rotWithShape="1">
          <a:blip r:embed="rId2"/>
          <a:srcRect l="780" t="1992" r="820" b="1940"/>
          <a:stretch/>
        </p:blipFill>
        <p:spPr>
          <a:xfrm>
            <a:off x="2428874" y="4133849"/>
            <a:ext cx="8235159" cy="2585457"/>
          </a:xfrm>
          <a:prstGeom prst="rect">
            <a:avLst/>
          </a:prstGeom>
        </p:spPr>
      </p:pic>
    </p:spTree>
    <p:extLst>
      <p:ext uri="{BB962C8B-B14F-4D97-AF65-F5344CB8AC3E}">
        <p14:creationId xmlns:p14="http://schemas.microsoft.com/office/powerpoint/2010/main" val="1826473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117475"/>
            <a:ext cx="10515600" cy="1325563"/>
          </a:xfrm>
        </p:spPr>
        <p:txBody>
          <a:bodyPr/>
          <a:lstStyle/>
          <a:p>
            <a:pPr algn="ctr"/>
            <a:r>
              <a:rPr lang="en-US" dirty="0" smtClean="0"/>
              <a:t>4</a:t>
            </a:r>
            <a:r>
              <a:rPr lang="en-US" baseline="30000" dirty="0" smtClean="0"/>
              <a:t>th</a:t>
            </a:r>
            <a:r>
              <a:rPr lang="en-US" dirty="0" smtClean="0"/>
              <a:t> Track Project: “AF to RO”</a:t>
            </a:r>
            <a:endParaRPr lang="en-US" dirty="0"/>
          </a:p>
        </p:txBody>
      </p:sp>
      <p:pic>
        <p:nvPicPr>
          <p:cNvPr id="4" name="Content Placeholder 3"/>
          <p:cNvPicPr>
            <a:picLocks noGrp="1" noChangeAspect="1"/>
          </p:cNvPicPr>
          <p:nvPr>
            <p:ph idx="1"/>
          </p:nvPr>
        </p:nvPicPr>
        <p:blipFill>
          <a:blip r:embed="rId2"/>
          <a:stretch>
            <a:fillRect/>
          </a:stretch>
        </p:blipFill>
        <p:spPr>
          <a:xfrm>
            <a:off x="6581775" y="1443038"/>
            <a:ext cx="5396735" cy="4800379"/>
          </a:xfrm>
          <a:prstGeom prst="rect">
            <a:avLst/>
          </a:prstGeom>
        </p:spPr>
      </p:pic>
      <p:sp>
        <p:nvSpPr>
          <p:cNvPr id="5" name="Rectangle 4"/>
          <p:cNvSpPr/>
          <p:nvPr/>
        </p:nvSpPr>
        <p:spPr>
          <a:xfrm>
            <a:off x="371475" y="1362076"/>
            <a:ext cx="6210300" cy="537070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3 Fredericksburg line tracks and 2 Manassas line tracks – which carry all of the Commonwealth’s VRE and Amtrak passenger trains in addition to freight traffic – converge into 3 tracks at the AF interlocking in Alexandria.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The project will design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&amp; construct 6 miles of fourth track between the </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AF (Alexandria) and RO (Rosslyn) </a:t>
            </a:r>
            <a:r>
              <a:rPr kumimoji="0" lang="en-US" sz="2000" b="0" i="0" u="none" strike="noStrike" kern="1200" cap="none" spc="0" normalizeH="0" baseline="0" noProof="0" dirty="0" err="1" smtClean="0">
                <a:ln>
                  <a:noFill/>
                </a:ln>
                <a:solidFill>
                  <a:prstClr val="white"/>
                </a:solidFill>
                <a:effectLst/>
                <a:uLnTx/>
                <a:uFillTx/>
                <a:latin typeface="Calibri" panose="020F0502020204030204"/>
                <a:ea typeface="+mn-ea"/>
                <a:cs typeface="Arial" panose="020B0604020202020204" pitchFamily="34" charset="0"/>
              </a:rPr>
              <a:t>Interlockings</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The new track will be coordinated with the Crystal City Station and Alexandria Station projects performed by </a:t>
            </a: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VRE.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Project received a $45 million FASTLANE grant from US DOT in 2016.</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When complete CSX will convey an existing track on the west to Virginia.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656202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5" y="69850"/>
            <a:ext cx="10515600" cy="1325563"/>
          </a:xfrm>
        </p:spPr>
        <p:txBody>
          <a:bodyPr/>
          <a:lstStyle/>
          <a:p>
            <a:pPr algn="ctr"/>
            <a:r>
              <a:rPr lang="en-US" dirty="0" smtClean="0"/>
              <a:t>Project Status and Next Steps</a:t>
            </a:r>
            <a:endParaRPr lang="en-US" dirty="0"/>
          </a:p>
        </p:txBody>
      </p:sp>
      <p:sp>
        <p:nvSpPr>
          <p:cNvPr id="3" name="Content Placeholder 2"/>
          <p:cNvSpPr>
            <a:spLocks noGrp="1"/>
          </p:cNvSpPr>
          <p:nvPr>
            <p:ph idx="1"/>
          </p:nvPr>
        </p:nvSpPr>
        <p:spPr>
          <a:xfrm>
            <a:off x="295275" y="1076324"/>
            <a:ext cx="11811000" cy="3333699"/>
          </a:xfrm>
        </p:spPr>
        <p:txBody>
          <a:bodyPr>
            <a:normAutofit fontScale="62500" lnSpcReduction="20000"/>
          </a:bodyPr>
          <a:lstStyle/>
          <a:p>
            <a:pPr defTabSz="457200">
              <a:lnSpc>
                <a:spcPct val="120000"/>
              </a:lnSpc>
              <a:spcBef>
                <a:spcPts val="0"/>
              </a:spcBef>
              <a:spcAft>
                <a:spcPts val="600"/>
              </a:spcAft>
            </a:pPr>
            <a:r>
              <a:rPr lang="en-US" dirty="0" smtClean="0"/>
              <a:t>$161 million estimated project cost.  </a:t>
            </a:r>
          </a:p>
          <a:p>
            <a:pPr defTabSz="457200">
              <a:lnSpc>
                <a:spcPct val="120000"/>
              </a:lnSpc>
              <a:spcBef>
                <a:spcPts val="0"/>
              </a:spcBef>
              <a:spcAft>
                <a:spcPts val="600"/>
              </a:spcAft>
            </a:pPr>
            <a:r>
              <a:rPr lang="en-US" dirty="0" smtClean="0"/>
              <a:t>DC2RVA </a:t>
            </a:r>
            <a:r>
              <a:rPr lang="en-US" dirty="0"/>
              <a:t>Tier II EIS complete </a:t>
            </a:r>
            <a:r>
              <a:rPr lang="en-US" dirty="0" smtClean="0"/>
              <a:t>in Sept</a:t>
            </a:r>
            <a:r>
              <a:rPr lang="en-US" dirty="0"/>
              <a:t>. 2019 - environmental clearance for AF to RO achieved through DC2RVA </a:t>
            </a:r>
            <a:r>
              <a:rPr lang="en-US" dirty="0" smtClean="0"/>
              <a:t>project.</a:t>
            </a:r>
            <a:endParaRPr lang="en-US" dirty="0"/>
          </a:p>
          <a:p>
            <a:pPr defTabSz="457200">
              <a:lnSpc>
                <a:spcPct val="120000"/>
              </a:lnSpc>
              <a:spcBef>
                <a:spcPts val="0"/>
              </a:spcBef>
              <a:spcAft>
                <a:spcPts val="600"/>
              </a:spcAft>
            </a:pPr>
            <a:r>
              <a:rPr lang="en-US" dirty="0" smtClean="0"/>
              <a:t>PE plans </a:t>
            </a:r>
            <a:r>
              <a:rPr lang="en-US" dirty="0"/>
              <a:t>were completed for the full DC2RVA project </a:t>
            </a:r>
            <a:r>
              <a:rPr lang="en-US" dirty="0" smtClean="0"/>
              <a:t>corridor and DRPT is close to finalizing AF to RO PE Signature Plans.  </a:t>
            </a:r>
          </a:p>
          <a:p>
            <a:pPr defTabSz="457200">
              <a:lnSpc>
                <a:spcPct val="120000"/>
              </a:lnSpc>
              <a:spcBef>
                <a:spcPct val="40000"/>
              </a:spcBef>
              <a:spcAft>
                <a:spcPts val="600"/>
              </a:spcAft>
            </a:pPr>
            <a:r>
              <a:rPr lang="en-US" dirty="0"/>
              <a:t>Early works PE design </a:t>
            </a:r>
            <a:r>
              <a:rPr lang="en-US" dirty="0" smtClean="0"/>
              <a:t>plans for a Crash </a:t>
            </a:r>
            <a:r>
              <a:rPr lang="en-US" dirty="0"/>
              <a:t>wall at Airport Access Road </a:t>
            </a:r>
            <a:r>
              <a:rPr lang="en-US" dirty="0" smtClean="0"/>
              <a:t>– will satisfy </a:t>
            </a:r>
            <a:r>
              <a:rPr lang="en-US" dirty="0"/>
              <a:t>the grant requirement of construction start w/in 18 months of </a:t>
            </a:r>
            <a:r>
              <a:rPr lang="en-US" dirty="0" smtClean="0"/>
              <a:t> DOT grant </a:t>
            </a:r>
            <a:r>
              <a:rPr lang="en-US" dirty="0"/>
              <a:t>agreement </a:t>
            </a:r>
            <a:r>
              <a:rPr lang="en-US" dirty="0" smtClean="0"/>
              <a:t>execution. </a:t>
            </a:r>
          </a:p>
          <a:p>
            <a:pPr defTabSz="457200">
              <a:lnSpc>
                <a:spcPct val="120000"/>
              </a:lnSpc>
              <a:spcBef>
                <a:spcPts val="0"/>
              </a:spcBef>
              <a:spcAft>
                <a:spcPts val="600"/>
              </a:spcAft>
            </a:pPr>
            <a:r>
              <a:rPr lang="en-US" dirty="0" smtClean="0">
                <a:cs typeface="Arial" panose="020B0604020202020204" pitchFamily="34" charset="0"/>
              </a:rPr>
              <a:t>CSX </a:t>
            </a:r>
            <a:r>
              <a:rPr lang="en-US" dirty="0">
                <a:cs typeface="Arial" panose="020B0604020202020204" pitchFamily="34" charset="0"/>
              </a:rPr>
              <a:t>will be leading final design and construction as the right of way to build the project is on the east </a:t>
            </a:r>
            <a:r>
              <a:rPr lang="en-US" dirty="0" smtClean="0">
                <a:cs typeface="Arial" panose="020B0604020202020204" pitchFamily="34" charset="0"/>
              </a:rPr>
              <a:t>on </a:t>
            </a:r>
            <a:r>
              <a:rPr lang="en-US" dirty="0">
                <a:cs typeface="Arial" panose="020B0604020202020204" pitchFamily="34" charset="0"/>
              </a:rPr>
              <a:t>CSX land</a:t>
            </a:r>
            <a:r>
              <a:rPr lang="en-US" dirty="0" smtClean="0">
                <a:cs typeface="Arial" panose="020B0604020202020204" pitchFamily="34" charset="0"/>
              </a:rPr>
              <a:t>.</a:t>
            </a:r>
          </a:p>
          <a:p>
            <a:pPr defTabSz="457200">
              <a:lnSpc>
                <a:spcPct val="120000"/>
              </a:lnSpc>
              <a:spcBef>
                <a:spcPts val="0"/>
              </a:spcBef>
              <a:spcAft>
                <a:spcPts val="600"/>
              </a:spcAft>
            </a:pPr>
            <a:r>
              <a:rPr lang="en-US" dirty="0">
                <a:cs typeface="Arial" panose="020B0604020202020204" pitchFamily="34" charset="0"/>
              </a:rPr>
              <a:t>When complete CSX will convey an existing track on the west to Virginia</a:t>
            </a:r>
            <a:r>
              <a:rPr lang="en-US" dirty="0" smtClean="0">
                <a:cs typeface="Arial" panose="020B0604020202020204" pitchFamily="34" charset="0"/>
              </a:rPr>
              <a:t>.</a:t>
            </a:r>
            <a:endParaRPr lang="en-US" dirty="0"/>
          </a:p>
          <a:p>
            <a:r>
              <a:rPr lang="en-US" dirty="0" smtClean="0"/>
              <a:t>Final Design estimated to be complete in 2022 and Construction estimated for 2025 completion</a:t>
            </a:r>
            <a:endParaRPr lang="en-US" dirty="0"/>
          </a:p>
        </p:txBody>
      </p:sp>
      <p:pic>
        <p:nvPicPr>
          <p:cNvPr id="4" name="Picture 3"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07843" y="4410024"/>
            <a:ext cx="4031086" cy="2286000"/>
          </a:xfrm>
          <a:prstGeom prst="rect">
            <a:avLst/>
          </a:prstGeom>
        </p:spPr>
      </p:pic>
      <p:pic>
        <p:nvPicPr>
          <p:cNvPr id="5" name="Picture 4" descr="Screen Clippi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41726" y="4410024"/>
            <a:ext cx="5621599" cy="2286000"/>
          </a:xfrm>
          <a:prstGeom prst="rect">
            <a:avLst/>
          </a:prstGeom>
        </p:spPr>
      </p:pic>
    </p:spTree>
    <p:extLst>
      <p:ext uri="{BB962C8B-B14F-4D97-AF65-F5344CB8AC3E}">
        <p14:creationId xmlns:p14="http://schemas.microsoft.com/office/powerpoint/2010/main" val="1264698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5100"/>
            <a:ext cx="10515600" cy="1325563"/>
          </a:xfrm>
        </p:spPr>
        <p:txBody>
          <a:bodyPr/>
          <a:lstStyle/>
          <a:p>
            <a:pPr algn="ctr"/>
            <a:r>
              <a:rPr lang="en-US" dirty="0" smtClean="0"/>
              <a:t>Franconia to Lorton Projects</a:t>
            </a:r>
            <a:endParaRPr lang="en-US" dirty="0"/>
          </a:p>
        </p:txBody>
      </p:sp>
      <p:sp>
        <p:nvSpPr>
          <p:cNvPr id="5" name="Content Placeholder 4"/>
          <p:cNvSpPr txBox="1">
            <a:spLocks noGrp="1"/>
          </p:cNvSpPr>
          <p:nvPr>
            <p:ph idx="1"/>
          </p:nvPr>
        </p:nvSpPr>
        <p:spPr>
          <a:xfrm>
            <a:off x="104776" y="1638300"/>
            <a:ext cx="5054366" cy="361123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Franconia to Lorton </a:t>
            </a:r>
            <a:r>
              <a:rPr lang="en-US" sz="2400" dirty="0" smtClean="0">
                <a:latin typeface="Arial" panose="020B0604020202020204" pitchFamily="34" charset="0"/>
                <a:cs typeface="Arial" panose="020B0604020202020204" pitchFamily="34" charset="0"/>
              </a:rPr>
              <a:t>3</a:t>
            </a:r>
            <a:r>
              <a:rPr lang="en-US" sz="2400" baseline="30000" dirty="0" smtClean="0">
                <a:latin typeface="Arial" panose="020B0604020202020204" pitchFamily="34" charset="0"/>
                <a:cs typeface="Arial" panose="020B0604020202020204" pitchFamily="34" charset="0"/>
              </a:rPr>
              <a:t>rd</a:t>
            </a:r>
            <a:r>
              <a:rPr lang="en-US" sz="2400" dirty="0" smtClean="0">
                <a:latin typeface="Arial" panose="020B0604020202020204" pitchFamily="34" charset="0"/>
                <a:cs typeface="Arial" panose="020B0604020202020204" pitchFamily="34" charset="0"/>
              </a:rPr>
              <a:t> track is a 6+-mile Segment that will extend the 3</a:t>
            </a:r>
            <a:r>
              <a:rPr lang="en-US" sz="2400" baseline="30000" dirty="0" smtClean="0">
                <a:latin typeface="Arial" panose="020B0604020202020204" pitchFamily="34" charset="0"/>
                <a:cs typeface="Arial" panose="020B0604020202020204" pitchFamily="34" charset="0"/>
              </a:rPr>
              <a:t>rd</a:t>
            </a:r>
            <a:r>
              <a:rPr lang="en-US" sz="2400" dirty="0" smtClean="0">
                <a:latin typeface="Arial" panose="020B0604020202020204" pitchFamily="34" charset="0"/>
                <a:cs typeface="Arial" panose="020B0604020202020204" pitchFamily="34" charset="0"/>
              </a:rPr>
              <a:t> track that is currently from Franconia to Alexandria.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Franconia Bypass just south of the Franconia Station will allow passenger trains to crossover to serve VRE Stations on the west north of Franconia and on the east south of Franconia.  </a:t>
            </a:r>
          </a:p>
        </p:txBody>
      </p:sp>
      <p:pic>
        <p:nvPicPr>
          <p:cNvPr id="6" name="Picture 5"/>
          <p:cNvPicPr>
            <a:picLocks noChangeAspect="1"/>
          </p:cNvPicPr>
          <p:nvPr/>
        </p:nvPicPr>
        <p:blipFill>
          <a:blip r:embed="rId2"/>
          <a:stretch>
            <a:fillRect/>
          </a:stretch>
        </p:blipFill>
        <p:spPr>
          <a:xfrm>
            <a:off x="5159141" y="1161926"/>
            <a:ext cx="6852498" cy="5182049"/>
          </a:xfrm>
          <a:prstGeom prst="rect">
            <a:avLst/>
          </a:prstGeom>
        </p:spPr>
      </p:pic>
    </p:spTree>
    <p:extLst>
      <p:ext uri="{BB962C8B-B14F-4D97-AF65-F5344CB8AC3E}">
        <p14:creationId xmlns:p14="http://schemas.microsoft.com/office/powerpoint/2010/main" val="345047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475" y="222250"/>
            <a:ext cx="10515600" cy="1325563"/>
          </a:xfrm>
        </p:spPr>
        <p:txBody>
          <a:bodyPr/>
          <a:lstStyle/>
          <a:p>
            <a:pPr algn="ctr"/>
            <a:r>
              <a:rPr lang="en-US" dirty="0" smtClean="0"/>
              <a:t>Project Status and Next Steps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9F441-13C1-48BE-9753-9E1BE924571A}"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pic>
        <p:nvPicPr>
          <p:cNvPr id="11" name="Content Placeholder 18"/>
          <p:cNvPicPr>
            <a:picLocks noGrp="1" noChangeAspect="1"/>
          </p:cNvPicPr>
          <p:nvPr>
            <p:ph sz="half" idx="4294967295"/>
          </p:nvPr>
        </p:nvPicPr>
        <p:blipFill rotWithShape="1">
          <a:blip r:embed="rId2"/>
          <a:srcRect l="15095" r="18868" b="1598"/>
          <a:stretch/>
        </p:blipFill>
        <p:spPr>
          <a:xfrm>
            <a:off x="8081962" y="1366044"/>
            <a:ext cx="3829050" cy="4793687"/>
          </a:xfrm>
          <a:prstGeom prst="rect">
            <a:avLst/>
          </a:prstGeom>
        </p:spPr>
      </p:pic>
      <p:sp>
        <p:nvSpPr>
          <p:cNvPr id="13" name="Content Placeholder 2"/>
          <p:cNvSpPr txBox="1">
            <a:spLocks/>
          </p:cNvSpPr>
          <p:nvPr/>
        </p:nvSpPr>
        <p:spPr>
          <a:xfrm>
            <a:off x="190500" y="1353249"/>
            <a:ext cx="3933825" cy="52075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85000"/>
              </a:lnSpc>
              <a:spcBef>
                <a:spcPct val="40000"/>
              </a:spcBef>
              <a:spcAft>
                <a:spcPts val="0"/>
              </a:spcAft>
              <a:buClrTx/>
              <a:buSzTx/>
              <a:buFont typeface="Arial" panose="020B0604020202020204" pitchFamily="34" charset="0"/>
              <a:buNone/>
              <a:tabLst/>
              <a:defRPr/>
            </a:pPr>
            <a:r>
              <a:rPr kumimoji="0" lang="en-US" sz="2400" b="1" i="0" u="sng"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3</a:t>
            </a:r>
            <a:r>
              <a:rPr kumimoji="0" lang="en-US" sz="2400" b="1" i="0" u="sng" strike="noStrike" kern="1200" cap="none" spc="0" normalizeH="0" baseline="30000" noProof="0" dirty="0" smtClean="0">
                <a:ln>
                  <a:noFill/>
                </a:ln>
                <a:solidFill>
                  <a:prstClr val="white"/>
                </a:solidFill>
                <a:effectLst/>
                <a:uLnTx/>
                <a:uFillTx/>
                <a:latin typeface="Calibri" panose="020F0502020204030204"/>
                <a:ea typeface="+mn-ea"/>
                <a:cs typeface="Arial" panose="020B0604020202020204" pitchFamily="34" charset="0"/>
              </a:rPr>
              <a:t>rd</a:t>
            </a:r>
            <a:r>
              <a:rPr kumimoji="0" lang="en-US" sz="2400" b="1" i="0" u="sng"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 Track</a:t>
            </a:r>
          </a:p>
          <a:p>
            <a:pPr marL="342900" marR="0" lvl="0" indent="-34290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$162 million cost </a:t>
            </a:r>
          </a:p>
          <a:p>
            <a:pPr marL="342900" marR="0" lvl="0" indent="-34290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PE complete</a:t>
            </a:r>
          </a:p>
          <a:p>
            <a:pPr marL="342900" marR="0" lvl="0" indent="-34290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Environmental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Clearance in-progress: Categorical Exclusion </a:t>
            </a:r>
          </a:p>
          <a:p>
            <a:pPr marL="342900" marR="0" lvl="0" indent="-34290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Arial" panose="020B0604020202020204" pitchFamily="34" charset="0"/>
              </a:rPr>
              <a:t>Final Design will begin in 2021 and construction will begin in 2023 with completion in 2025</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342900" marR="0" lvl="0" indent="-34290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4219576" y="1353249"/>
            <a:ext cx="3571874" cy="5207579"/>
          </a:xfrm>
          <a:prstGeom prst="rect">
            <a:avLst/>
          </a:prstGeom>
          <a:noFill/>
        </p:spPr>
        <p:txBody>
          <a:bodyPr wrap="square" rtlCol="0">
            <a:spAutoFit/>
          </a:bodyPr>
          <a:lstStyle/>
          <a:p>
            <a:pPr marL="0" marR="0" lvl="0" indent="0" algn="l" defTabSz="457200" rtl="0" eaLnBrk="1" fontAlgn="auto" latinLnBrk="0" hangingPunct="1">
              <a:lnSpc>
                <a:spcPct val="85000"/>
              </a:lnSpc>
              <a:spcBef>
                <a:spcPct val="40000"/>
              </a:spcBef>
              <a:spcAft>
                <a:spcPts val="0"/>
              </a:spcAft>
              <a:buClrTx/>
              <a:buSzTx/>
              <a:buFontTx/>
              <a:buNone/>
              <a:tabLst/>
              <a:defRPr/>
            </a:pPr>
            <a:r>
              <a:rPr kumimoji="0" lang="en-US" sz="2400" b="1" i="0" u="sng" strike="noStrike" kern="1200" cap="none" spc="0" normalizeH="0" baseline="0" noProof="0" dirty="0" smtClean="0">
                <a:ln>
                  <a:noFill/>
                </a:ln>
                <a:solidFill>
                  <a:prstClr val="white"/>
                </a:solidFill>
                <a:effectLst/>
                <a:uLnTx/>
                <a:uFillTx/>
                <a:latin typeface="Calibri" panose="020F0502020204030204"/>
                <a:ea typeface="+mn-ea"/>
                <a:cs typeface="+mn-cs"/>
              </a:rPr>
              <a:t>Bypass</a:t>
            </a: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340 million cost </a:t>
            </a:r>
            <a:endPar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Concept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Level </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design</a:t>
            </a: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Environmental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Clearance in-progress: Categorical Exclusion </a:t>
            </a:r>
            <a:endPar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Design to begin in 2021 and construction will begin in 2023 with completion in 2026</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85000"/>
              </a:lnSpc>
              <a:spcBef>
                <a:spcPct val="4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85000"/>
              </a:lnSpc>
              <a:spcBef>
                <a:spcPct val="4000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643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491" y="-11858"/>
            <a:ext cx="10515600" cy="1325563"/>
          </a:xfrm>
        </p:spPr>
        <p:txBody>
          <a:bodyPr/>
          <a:lstStyle/>
          <a:p>
            <a:r>
              <a:rPr lang="en-US" dirty="0" smtClean="0"/>
              <a:t>DC to Richmond Sidings</a:t>
            </a:r>
            <a:endParaRPr lang="en-US" dirty="0"/>
          </a:p>
        </p:txBody>
      </p:sp>
      <p:sp>
        <p:nvSpPr>
          <p:cNvPr id="5" name="Rectangle 4"/>
          <p:cNvSpPr/>
          <p:nvPr/>
        </p:nvSpPr>
        <p:spPr>
          <a:xfrm>
            <a:off x="238125" y="1004631"/>
            <a:ext cx="7578531" cy="5690789"/>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The Phase 1 and 2 sidings are located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from Woodbridge to Hanover County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are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approximately 3-4 miles in length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and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will allow for strategically placed 3</a:t>
            </a:r>
            <a:r>
              <a:rPr kumimoji="0" lang="en-US" sz="20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rd</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tracks that will allow freight and passenger trains to utilize the sidings to fluidly move </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from </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Washington, DC to Richmond. </a:t>
            </a:r>
            <a:endPar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6 sidings: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Siding A: Potomac Creek near </a:t>
            </a:r>
            <a:r>
              <a:rPr kumimoji="0" lang="en-US" sz="2000" b="0" i="0" u="none" strike="noStrike" kern="1200" cap="none" spc="0" normalizeH="0" baseline="0" noProof="0" dirty="0" err="1"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Leeland</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Station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Siding B: Woodford Milford in Caroline County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Siding C: Hanover Siding north of Ashland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Siding D: </a:t>
            </a:r>
            <a:r>
              <a:rPr kumimoji="0" lang="en-US" sz="2000" b="0" i="0" u="none" strike="noStrike" kern="1200" cap="none" spc="0" normalizeH="0" baseline="0" noProof="0" dirty="0" err="1"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Neabsco</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Creek south of Rippon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Siding E: </a:t>
            </a:r>
            <a:r>
              <a:rPr kumimoji="0" lang="en-US" sz="2000" b="0" i="0" u="none" strike="noStrike" kern="1200" cap="none" spc="0" normalizeH="0" baseline="0" noProof="0" dirty="0" err="1"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Aquia</a:t>
            </a: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Creek north of Brook Station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Siding F: Crossroads south of Spotsylvania</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4 of these sidings, when combined with other 3</a:t>
            </a:r>
            <a:r>
              <a:rPr kumimoji="0" lang="en-US" sz="20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rd</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tracks on the ground or in development, will be the start of a dedicated 3</a:t>
            </a:r>
            <a:r>
              <a:rPr kumimoji="0" lang="en-US" sz="20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rd</a:t>
            </a: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track passenger corridor (to be completed in Phases 3 and 4) from Alexandria to Spotsylvania, which is the end of the VRE Territory.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4209" t="1613" r="2488" b="1568"/>
          <a:stretch/>
        </p:blipFill>
        <p:spPr>
          <a:xfrm>
            <a:off x="8163096" y="133000"/>
            <a:ext cx="3853240" cy="6583680"/>
          </a:xfrm>
        </p:spPr>
      </p:pic>
    </p:spTree>
    <p:extLst>
      <p:ext uri="{BB962C8B-B14F-4D97-AF65-F5344CB8AC3E}">
        <p14:creationId xmlns:p14="http://schemas.microsoft.com/office/powerpoint/2010/main" val="2919558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142790034"/>
              </p:ext>
            </p:extLst>
          </p:nvPr>
        </p:nvGraphicFramePr>
        <p:xfrm>
          <a:off x="712066" y="88172"/>
          <a:ext cx="10515600" cy="5887001"/>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4215305627"/>
                    </a:ext>
                  </a:extLst>
                </a:gridCol>
                <a:gridCol w="3505200">
                  <a:extLst>
                    <a:ext uri="{9D8B030D-6E8A-4147-A177-3AD203B41FA5}">
                      <a16:colId xmlns:a16="http://schemas.microsoft.com/office/drawing/2014/main" val="772693961"/>
                    </a:ext>
                  </a:extLst>
                </a:gridCol>
                <a:gridCol w="3505200">
                  <a:extLst>
                    <a:ext uri="{9D8B030D-6E8A-4147-A177-3AD203B41FA5}">
                      <a16:colId xmlns:a16="http://schemas.microsoft.com/office/drawing/2014/main" val="4265315432"/>
                    </a:ext>
                  </a:extLst>
                </a:gridCol>
              </a:tblGrid>
              <a:tr h="404790">
                <a:tc>
                  <a:txBody>
                    <a:bodyPr/>
                    <a:lstStyle/>
                    <a:p>
                      <a:pPr algn="ctr"/>
                      <a:r>
                        <a:rPr lang="en-US" dirty="0" smtClean="0"/>
                        <a:t>Workshop</a:t>
                      </a:r>
                      <a:r>
                        <a:rPr lang="en-US" baseline="0" dirty="0" smtClean="0"/>
                        <a:t> Agenda</a:t>
                      </a:r>
                      <a:endParaRPr lang="en-US" dirty="0"/>
                    </a:p>
                  </a:txBody>
                  <a:tcPr>
                    <a:solidFill>
                      <a:schemeClr val="accent2">
                        <a:lumMod val="50000"/>
                      </a:schemeClr>
                    </a:solidFill>
                  </a:tcPr>
                </a:tc>
                <a:tc>
                  <a:txBody>
                    <a:bodyPr/>
                    <a:lstStyle/>
                    <a:p>
                      <a:pPr algn="ctr"/>
                      <a:r>
                        <a:rPr lang="en-US" dirty="0" smtClean="0"/>
                        <a:t>Presenter</a:t>
                      </a:r>
                      <a:endParaRPr lang="en-US" dirty="0"/>
                    </a:p>
                  </a:txBody>
                  <a:tcPr>
                    <a:solidFill>
                      <a:schemeClr val="accent2">
                        <a:lumMod val="50000"/>
                      </a:schemeClr>
                    </a:solidFill>
                  </a:tcPr>
                </a:tc>
                <a:tc>
                  <a:txBody>
                    <a:bodyPr/>
                    <a:lstStyle/>
                    <a:p>
                      <a:pPr algn="ctr"/>
                      <a:r>
                        <a:rPr lang="en-US" dirty="0" smtClean="0"/>
                        <a:t>Estimated Time Allotted</a:t>
                      </a:r>
                      <a:endParaRPr lang="en-US" dirty="0"/>
                    </a:p>
                  </a:txBody>
                  <a:tcPr>
                    <a:solidFill>
                      <a:schemeClr val="accent2">
                        <a:lumMod val="50000"/>
                      </a:schemeClr>
                    </a:solidFill>
                  </a:tcPr>
                </a:tc>
                <a:extLst>
                  <a:ext uri="{0D108BD9-81ED-4DB2-BD59-A6C34878D82A}">
                    <a16:rowId xmlns:a16="http://schemas.microsoft.com/office/drawing/2014/main" val="3023042985"/>
                  </a:ext>
                </a:extLst>
              </a:tr>
              <a:tr h="404790">
                <a:tc>
                  <a:txBody>
                    <a:bodyPr/>
                    <a:lstStyle/>
                    <a:p>
                      <a:r>
                        <a:rPr lang="en-US" sz="1600" dirty="0" smtClean="0">
                          <a:solidFill>
                            <a:schemeClr val="tx1"/>
                          </a:solidFill>
                        </a:rPr>
                        <a:t>Board Chair Update</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Jennifer Mitchell, </a:t>
                      </a:r>
                    </a:p>
                    <a:p>
                      <a:r>
                        <a:rPr lang="en-US" sz="1600" dirty="0" smtClean="0">
                          <a:solidFill>
                            <a:schemeClr val="tx1"/>
                          </a:solidFill>
                        </a:rPr>
                        <a:t>Chairperson</a:t>
                      </a:r>
                    </a:p>
                  </a:txBody>
                  <a:tcPr>
                    <a:solidFill>
                      <a:schemeClr val="bg2">
                        <a:lumMod val="60000"/>
                        <a:lumOff val="40000"/>
                      </a:schemeClr>
                    </a:solidFill>
                  </a:tcPr>
                </a:tc>
                <a:tc>
                  <a:txBody>
                    <a:bodyPr/>
                    <a:lstStyle/>
                    <a:p>
                      <a:r>
                        <a:rPr lang="en-US" sz="1600" dirty="0" smtClean="0">
                          <a:solidFill>
                            <a:schemeClr val="tx1"/>
                          </a:solidFill>
                        </a:rPr>
                        <a:t>10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1556064507"/>
                  </a:ext>
                </a:extLst>
              </a:tr>
              <a:tr h="404790">
                <a:tc>
                  <a:txBody>
                    <a:bodyPr/>
                    <a:lstStyle/>
                    <a:p>
                      <a:r>
                        <a:rPr lang="en-US" sz="1600" dirty="0" smtClean="0">
                          <a:solidFill>
                            <a:schemeClr val="tx1"/>
                          </a:solidFill>
                        </a:rPr>
                        <a:t>Transforming Rail in Virginia – </a:t>
                      </a:r>
                    </a:p>
                    <a:p>
                      <a:r>
                        <a:rPr lang="en-US" sz="1600" dirty="0" smtClean="0">
                          <a:solidFill>
                            <a:schemeClr val="tx1"/>
                          </a:solidFill>
                        </a:rPr>
                        <a:t>Major Capital Projects</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Michael McLaughlin, Chief of Rail – DRPT</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20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3760392158"/>
                  </a:ext>
                </a:extLst>
              </a:tr>
              <a:tr h="613485">
                <a:tc>
                  <a:txBody>
                    <a:bodyPr/>
                    <a:lstStyle/>
                    <a:p>
                      <a:r>
                        <a:rPr lang="en-US" sz="1600" dirty="0" smtClean="0">
                          <a:solidFill>
                            <a:schemeClr val="tx1"/>
                          </a:solidFill>
                        </a:rPr>
                        <a:t>Virginia Passenger Rail Authority Organizational Structure</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Jennifer Mitchell, </a:t>
                      </a:r>
                    </a:p>
                    <a:p>
                      <a:r>
                        <a:rPr lang="en-US" sz="1600" dirty="0" smtClean="0">
                          <a:solidFill>
                            <a:schemeClr val="tx1"/>
                          </a:solidFill>
                        </a:rPr>
                        <a:t>Chairperson</a:t>
                      </a:r>
                    </a:p>
                  </a:txBody>
                  <a:tcPr>
                    <a:solidFill>
                      <a:schemeClr val="bg2">
                        <a:lumMod val="60000"/>
                        <a:lumOff val="40000"/>
                      </a:schemeClr>
                    </a:solidFill>
                  </a:tcPr>
                </a:tc>
                <a:tc>
                  <a:txBody>
                    <a:bodyPr/>
                    <a:lstStyle/>
                    <a:p>
                      <a:r>
                        <a:rPr lang="en-US" sz="1600" dirty="0" smtClean="0">
                          <a:solidFill>
                            <a:schemeClr val="tx1"/>
                          </a:solidFill>
                        </a:rPr>
                        <a:t>20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1300300630"/>
                  </a:ext>
                </a:extLst>
              </a:tr>
              <a:tr h="584426">
                <a:tc>
                  <a:txBody>
                    <a:bodyPr/>
                    <a:lstStyle/>
                    <a:p>
                      <a:r>
                        <a:rPr lang="en-US" sz="1600" dirty="0" smtClean="0">
                          <a:solidFill>
                            <a:schemeClr val="tx1"/>
                          </a:solidFill>
                        </a:rPr>
                        <a:t>Draft VPRA Budget</a:t>
                      </a:r>
                      <a:r>
                        <a:rPr lang="en-US" sz="1600" baseline="0" dirty="0" smtClean="0">
                          <a:solidFill>
                            <a:schemeClr val="tx1"/>
                          </a:solidFill>
                        </a:rPr>
                        <a:t> – </a:t>
                      </a:r>
                    </a:p>
                    <a:p>
                      <a:r>
                        <a:rPr lang="en-US" sz="1600" baseline="0" dirty="0" smtClean="0">
                          <a:solidFill>
                            <a:schemeClr val="tx1"/>
                          </a:solidFill>
                        </a:rPr>
                        <a:t>Operating and Capital</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Steve </a:t>
                      </a:r>
                      <a:r>
                        <a:rPr lang="en-US" sz="1600" dirty="0" err="1" smtClean="0">
                          <a:solidFill>
                            <a:schemeClr val="tx1"/>
                          </a:solidFill>
                        </a:rPr>
                        <a:t>Pittard</a:t>
                      </a:r>
                      <a:r>
                        <a:rPr lang="en-US" sz="1600" dirty="0" smtClean="0">
                          <a:solidFill>
                            <a:schemeClr val="tx1"/>
                          </a:solidFill>
                        </a:rPr>
                        <a:t>, </a:t>
                      </a:r>
                    </a:p>
                    <a:p>
                      <a:r>
                        <a:rPr lang="en-US" sz="1600" dirty="0" smtClean="0">
                          <a:solidFill>
                            <a:schemeClr val="tx1"/>
                          </a:solidFill>
                        </a:rPr>
                        <a:t>Chief Financial Officer – DRPT</a:t>
                      </a:r>
                    </a:p>
                  </a:txBody>
                  <a:tcPr>
                    <a:solidFill>
                      <a:schemeClr val="bg2">
                        <a:lumMod val="60000"/>
                        <a:lumOff val="40000"/>
                      </a:schemeClr>
                    </a:solidFill>
                  </a:tcPr>
                </a:tc>
                <a:tc>
                  <a:txBody>
                    <a:bodyPr/>
                    <a:lstStyle/>
                    <a:p>
                      <a:r>
                        <a:rPr lang="en-US" sz="1600" dirty="0" smtClean="0">
                          <a:solidFill>
                            <a:schemeClr val="tx1"/>
                          </a:solidFill>
                        </a:rPr>
                        <a:t>30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1097121174"/>
                  </a:ext>
                </a:extLst>
              </a:tr>
              <a:tr h="404790">
                <a:tc>
                  <a:txBody>
                    <a:bodyPr/>
                    <a:lstStyle/>
                    <a:p>
                      <a:r>
                        <a:rPr lang="en-US" sz="1600" dirty="0" smtClean="0">
                          <a:solidFill>
                            <a:schemeClr val="tx1"/>
                          </a:solidFill>
                        </a:rPr>
                        <a:t>Virginia Railway Express</a:t>
                      </a:r>
                      <a:r>
                        <a:rPr lang="en-US" sz="1600" baseline="0" dirty="0" smtClean="0">
                          <a:solidFill>
                            <a:schemeClr val="tx1"/>
                          </a:solidFill>
                        </a:rPr>
                        <a:t> – </a:t>
                      </a:r>
                    </a:p>
                    <a:p>
                      <a:r>
                        <a:rPr lang="en-US" sz="1600" baseline="0" dirty="0" smtClean="0">
                          <a:solidFill>
                            <a:schemeClr val="tx1"/>
                          </a:solidFill>
                        </a:rPr>
                        <a:t>Decades of Transformation</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Rich Dalton,</a:t>
                      </a:r>
                    </a:p>
                    <a:p>
                      <a:r>
                        <a:rPr lang="en-US" sz="1600" dirty="0" smtClean="0">
                          <a:solidFill>
                            <a:schemeClr val="tx1"/>
                          </a:solidFill>
                        </a:rPr>
                        <a:t>CEO – Virginia Railway Express</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15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2106548453"/>
                  </a:ext>
                </a:extLst>
              </a:tr>
              <a:tr h="404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Closed Session</a:t>
                      </a:r>
                    </a:p>
                  </a:txBody>
                  <a:tcPr>
                    <a:solidFill>
                      <a:schemeClr val="bg2"/>
                    </a:solidFill>
                  </a:tcPr>
                </a:tc>
                <a:tc>
                  <a:txBody>
                    <a:bodyPr/>
                    <a:lstStyle/>
                    <a:p>
                      <a:endParaRPr lang="en-US" sz="1600" dirty="0">
                        <a:solidFill>
                          <a:schemeClr val="tx1"/>
                        </a:solidFill>
                      </a:endParaRPr>
                    </a:p>
                  </a:txBody>
                  <a:tcPr>
                    <a:solidFill>
                      <a:schemeClr val="bg2"/>
                    </a:solidFill>
                  </a:tcPr>
                </a:tc>
                <a:tc>
                  <a:txBody>
                    <a:bodyPr/>
                    <a:lstStyle/>
                    <a:p>
                      <a:r>
                        <a:rPr lang="en-US" sz="1600" dirty="0" smtClean="0">
                          <a:solidFill>
                            <a:schemeClr val="tx1"/>
                          </a:solidFill>
                        </a:rPr>
                        <a:t>30 </a:t>
                      </a:r>
                      <a:r>
                        <a:rPr lang="en-US" sz="1600" dirty="0" err="1" smtClean="0">
                          <a:solidFill>
                            <a:schemeClr val="tx1"/>
                          </a:solidFill>
                        </a:rPr>
                        <a:t>mins</a:t>
                      </a:r>
                      <a:endParaRPr lang="en-US" sz="1600" dirty="0">
                        <a:solidFill>
                          <a:schemeClr val="tx1"/>
                        </a:solidFill>
                      </a:endParaRPr>
                    </a:p>
                  </a:txBody>
                  <a:tcPr>
                    <a:solidFill>
                      <a:schemeClr val="bg2"/>
                    </a:solidFill>
                  </a:tcPr>
                </a:tc>
                <a:extLst>
                  <a:ext uri="{0D108BD9-81ED-4DB2-BD59-A6C34878D82A}">
                    <a16:rowId xmlns:a16="http://schemas.microsoft.com/office/drawing/2014/main" val="2995835549"/>
                  </a:ext>
                </a:extLst>
              </a:tr>
              <a:tr h="404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Break - Lunch</a:t>
                      </a:r>
                    </a:p>
                  </a:txBody>
                  <a:tcPr>
                    <a:solidFill>
                      <a:schemeClr val="bg2"/>
                    </a:solidFill>
                  </a:tcPr>
                </a:tc>
                <a:tc>
                  <a:txBody>
                    <a:bodyPr/>
                    <a:lstStyle/>
                    <a:p>
                      <a:endParaRPr lang="en-US" sz="1600" dirty="0">
                        <a:solidFill>
                          <a:schemeClr val="tx1"/>
                        </a:solidFill>
                      </a:endParaRPr>
                    </a:p>
                  </a:txBody>
                  <a:tcPr>
                    <a:solidFill>
                      <a:schemeClr val="bg2"/>
                    </a:solidFill>
                  </a:tcPr>
                </a:tc>
                <a:tc>
                  <a:txBody>
                    <a:bodyPr/>
                    <a:lstStyle/>
                    <a:p>
                      <a:r>
                        <a:rPr lang="en-US" sz="1600" dirty="0" smtClean="0">
                          <a:solidFill>
                            <a:schemeClr val="tx1"/>
                          </a:solidFill>
                        </a:rPr>
                        <a:t>60 </a:t>
                      </a:r>
                      <a:r>
                        <a:rPr lang="en-US" sz="1600" dirty="0" err="1" smtClean="0">
                          <a:solidFill>
                            <a:schemeClr val="tx1"/>
                          </a:solidFill>
                        </a:rPr>
                        <a:t>mins</a:t>
                      </a:r>
                      <a:endParaRPr lang="en-US" sz="1600" dirty="0">
                        <a:solidFill>
                          <a:schemeClr val="tx1"/>
                        </a:solidFill>
                      </a:endParaRPr>
                    </a:p>
                  </a:txBody>
                  <a:tcPr>
                    <a:solidFill>
                      <a:schemeClr val="bg2"/>
                    </a:solidFill>
                  </a:tcPr>
                </a:tc>
                <a:extLst>
                  <a:ext uri="{0D108BD9-81ED-4DB2-BD59-A6C34878D82A}">
                    <a16:rowId xmlns:a16="http://schemas.microsoft.com/office/drawing/2014/main" val="1889947065"/>
                  </a:ext>
                </a:extLst>
              </a:tr>
              <a:tr h="404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Draft</a:t>
                      </a:r>
                      <a:r>
                        <a:rPr lang="en-US" sz="1600" baseline="0" dirty="0" smtClean="0">
                          <a:solidFill>
                            <a:schemeClr val="tx1"/>
                          </a:solidFill>
                        </a:rPr>
                        <a:t> VPRA Personnel Policy</a:t>
                      </a:r>
                      <a:endParaRPr lang="en-US" sz="1600" dirty="0" smtClean="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Jeremy Latimer, </a:t>
                      </a:r>
                    </a:p>
                    <a:p>
                      <a:r>
                        <a:rPr lang="en-US" sz="1600" dirty="0" smtClean="0">
                          <a:solidFill>
                            <a:schemeClr val="tx1"/>
                          </a:solidFill>
                        </a:rPr>
                        <a:t>Director of Rail Programs – DRPT</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15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3630537007"/>
                  </a:ext>
                </a:extLst>
              </a:tr>
              <a:tr h="404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Virginia</a:t>
                      </a:r>
                      <a:r>
                        <a:rPr lang="en-US" sz="1600" baseline="0" dirty="0" smtClean="0">
                          <a:solidFill>
                            <a:schemeClr val="tx1"/>
                          </a:solidFill>
                        </a:rPr>
                        <a:t> Passenger Rail Authority Administrative Items</a:t>
                      </a:r>
                      <a:endParaRPr lang="en-US" sz="1600" dirty="0" smtClean="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Steve </a:t>
                      </a:r>
                      <a:r>
                        <a:rPr lang="en-US" sz="1600" dirty="0" err="1" smtClean="0">
                          <a:solidFill>
                            <a:schemeClr val="tx1"/>
                          </a:solidFill>
                        </a:rPr>
                        <a:t>Pittard</a:t>
                      </a:r>
                      <a:r>
                        <a:rPr lang="en-US" sz="1600" dirty="0" smtClean="0">
                          <a:solidFill>
                            <a:schemeClr val="tx1"/>
                          </a:solidFill>
                        </a:rPr>
                        <a:t>, </a:t>
                      </a:r>
                    </a:p>
                    <a:p>
                      <a:r>
                        <a:rPr lang="en-US" sz="1600" dirty="0" smtClean="0">
                          <a:solidFill>
                            <a:schemeClr val="tx1"/>
                          </a:solidFill>
                        </a:rPr>
                        <a:t>Chief Financial Officer – DRPT</a:t>
                      </a:r>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10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3111449042"/>
                  </a:ext>
                </a:extLst>
              </a:tr>
              <a:tr h="404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Public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endParaRPr>
                    </a:p>
                  </a:txBody>
                  <a:tcPr>
                    <a:solidFill>
                      <a:schemeClr val="bg2">
                        <a:lumMod val="60000"/>
                        <a:lumOff val="40000"/>
                      </a:schemeClr>
                    </a:solidFill>
                  </a:tcPr>
                </a:tc>
                <a:tc>
                  <a:txBody>
                    <a:bodyPr/>
                    <a:lstStyle/>
                    <a:p>
                      <a:endParaRPr lang="en-US" sz="1600" dirty="0">
                        <a:solidFill>
                          <a:schemeClr val="tx1"/>
                        </a:solidFill>
                      </a:endParaRPr>
                    </a:p>
                  </a:txBody>
                  <a:tcPr>
                    <a:solidFill>
                      <a:schemeClr val="bg2">
                        <a:lumMod val="60000"/>
                        <a:lumOff val="40000"/>
                      </a:schemeClr>
                    </a:solidFill>
                  </a:tcPr>
                </a:tc>
                <a:tc>
                  <a:txBody>
                    <a:bodyPr/>
                    <a:lstStyle/>
                    <a:p>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1387533968"/>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3927141118"/>
              </p:ext>
            </p:extLst>
          </p:nvPr>
        </p:nvGraphicFramePr>
        <p:xfrm>
          <a:off x="712066" y="5975173"/>
          <a:ext cx="10515600" cy="78050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4215305627"/>
                    </a:ext>
                  </a:extLst>
                </a:gridCol>
                <a:gridCol w="3505200">
                  <a:extLst>
                    <a:ext uri="{9D8B030D-6E8A-4147-A177-3AD203B41FA5}">
                      <a16:colId xmlns:a16="http://schemas.microsoft.com/office/drawing/2014/main" val="772693961"/>
                    </a:ext>
                  </a:extLst>
                </a:gridCol>
                <a:gridCol w="3505200">
                  <a:extLst>
                    <a:ext uri="{9D8B030D-6E8A-4147-A177-3AD203B41FA5}">
                      <a16:colId xmlns:a16="http://schemas.microsoft.com/office/drawing/2014/main" val="4265315432"/>
                    </a:ext>
                  </a:extLst>
                </a:gridCol>
              </a:tblGrid>
              <a:tr h="407218">
                <a:tc>
                  <a:txBody>
                    <a:bodyPr/>
                    <a:lstStyle/>
                    <a:p>
                      <a:r>
                        <a:rPr lang="en-US" dirty="0" smtClean="0">
                          <a:solidFill>
                            <a:schemeClr val="tx1"/>
                          </a:solidFill>
                        </a:rPr>
                        <a:t>Action</a:t>
                      </a:r>
                      <a:r>
                        <a:rPr lang="en-US" baseline="0" dirty="0" smtClean="0">
                          <a:solidFill>
                            <a:schemeClr val="tx1"/>
                          </a:solidFill>
                        </a:rPr>
                        <a:t> Agenda</a:t>
                      </a:r>
                      <a:endParaRPr lang="en-US" dirty="0">
                        <a:solidFill>
                          <a:schemeClr val="tx1"/>
                        </a:solidFill>
                      </a:endParaRPr>
                    </a:p>
                  </a:txBody>
                  <a:tcPr>
                    <a:solidFill>
                      <a:schemeClr val="accent2">
                        <a:lumMod val="50000"/>
                      </a:schemeClr>
                    </a:solidFill>
                  </a:tcPr>
                </a:tc>
                <a:tc>
                  <a:txBody>
                    <a:bodyPr/>
                    <a:lstStyle/>
                    <a:p>
                      <a:r>
                        <a:rPr lang="en-US" dirty="0" smtClean="0">
                          <a:solidFill>
                            <a:schemeClr val="tx1"/>
                          </a:solidFill>
                        </a:rPr>
                        <a:t>Presenter</a:t>
                      </a:r>
                      <a:endParaRPr lang="en-US" dirty="0">
                        <a:solidFill>
                          <a:schemeClr val="tx1"/>
                        </a:solidFill>
                      </a:endParaRPr>
                    </a:p>
                  </a:txBody>
                  <a:tcPr>
                    <a:solidFill>
                      <a:schemeClr val="accent2">
                        <a:lumMod val="50000"/>
                      </a:schemeClr>
                    </a:solidFill>
                  </a:tcPr>
                </a:tc>
                <a:tc>
                  <a:txBody>
                    <a:bodyPr/>
                    <a:lstStyle/>
                    <a:p>
                      <a:r>
                        <a:rPr lang="en-US" dirty="0" smtClean="0">
                          <a:solidFill>
                            <a:schemeClr val="tx1"/>
                          </a:solidFill>
                        </a:rPr>
                        <a:t>Estimated Time Allotted</a:t>
                      </a:r>
                      <a:endParaRPr lang="en-US" dirty="0">
                        <a:solidFill>
                          <a:schemeClr val="tx1"/>
                        </a:solidFill>
                      </a:endParaRPr>
                    </a:p>
                  </a:txBody>
                  <a:tcPr>
                    <a:solidFill>
                      <a:schemeClr val="accent2">
                        <a:lumMod val="50000"/>
                      </a:schemeClr>
                    </a:solidFill>
                  </a:tcPr>
                </a:tc>
                <a:extLst>
                  <a:ext uri="{0D108BD9-81ED-4DB2-BD59-A6C34878D82A}">
                    <a16:rowId xmlns:a16="http://schemas.microsoft.com/office/drawing/2014/main" val="3023042985"/>
                  </a:ext>
                </a:extLst>
              </a:tr>
              <a:tr h="373288">
                <a:tc>
                  <a:txBody>
                    <a:bodyPr/>
                    <a:lstStyle/>
                    <a:p>
                      <a:r>
                        <a:rPr lang="en-US" sz="1600" dirty="0" smtClean="0">
                          <a:solidFill>
                            <a:schemeClr val="tx1"/>
                          </a:solidFill>
                        </a:rPr>
                        <a:t>Public Comment</a:t>
                      </a:r>
                      <a:endParaRPr lang="en-US" sz="1600" dirty="0">
                        <a:solidFill>
                          <a:schemeClr val="tx1"/>
                        </a:solidFill>
                      </a:endParaRPr>
                    </a:p>
                  </a:txBody>
                  <a:tcPr>
                    <a:solidFill>
                      <a:schemeClr val="bg2">
                        <a:lumMod val="60000"/>
                        <a:lumOff val="40000"/>
                      </a:schemeClr>
                    </a:solidFill>
                  </a:tcPr>
                </a:tc>
                <a:tc>
                  <a:txBody>
                    <a:bodyPr/>
                    <a:lstStyle/>
                    <a:p>
                      <a:endParaRPr lang="en-US" sz="1600" dirty="0">
                        <a:solidFill>
                          <a:schemeClr val="tx1"/>
                        </a:solidFill>
                      </a:endParaRPr>
                    </a:p>
                  </a:txBody>
                  <a:tcPr>
                    <a:solidFill>
                      <a:schemeClr val="bg2">
                        <a:lumMod val="60000"/>
                        <a:lumOff val="40000"/>
                      </a:schemeClr>
                    </a:solidFill>
                  </a:tcPr>
                </a:tc>
                <a:tc>
                  <a:txBody>
                    <a:bodyPr/>
                    <a:lstStyle/>
                    <a:p>
                      <a:r>
                        <a:rPr lang="en-US" sz="1600" dirty="0" smtClean="0">
                          <a:solidFill>
                            <a:schemeClr val="tx1"/>
                          </a:solidFill>
                        </a:rPr>
                        <a:t>10 </a:t>
                      </a:r>
                      <a:r>
                        <a:rPr lang="en-US" sz="1600" dirty="0" err="1" smtClean="0">
                          <a:solidFill>
                            <a:schemeClr val="tx1"/>
                          </a:solidFill>
                        </a:rPr>
                        <a:t>mins</a:t>
                      </a:r>
                      <a:endParaRPr lang="en-US" sz="1600" dirty="0">
                        <a:solidFill>
                          <a:schemeClr val="tx1"/>
                        </a:solidFill>
                      </a:endParaRPr>
                    </a:p>
                  </a:txBody>
                  <a:tcPr>
                    <a:solidFill>
                      <a:schemeClr val="bg2">
                        <a:lumMod val="60000"/>
                        <a:lumOff val="40000"/>
                      </a:schemeClr>
                    </a:solidFill>
                  </a:tcPr>
                </a:tc>
                <a:extLst>
                  <a:ext uri="{0D108BD9-81ED-4DB2-BD59-A6C34878D82A}">
                    <a16:rowId xmlns:a16="http://schemas.microsoft.com/office/drawing/2014/main" val="580122803"/>
                  </a:ext>
                </a:extLst>
              </a:tr>
            </a:tbl>
          </a:graphicData>
        </a:graphic>
      </p:graphicFrame>
    </p:spTree>
    <p:extLst>
      <p:ext uri="{BB962C8B-B14F-4D97-AF65-F5344CB8AC3E}">
        <p14:creationId xmlns:p14="http://schemas.microsoft.com/office/powerpoint/2010/main" val="1617818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Project Status and Next Steps</a:t>
            </a:r>
            <a:endParaRPr lang="en-US" dirty="0"/>
          </a:p>
        </p:txBody>
      </p:sp>
      <p:sp>
        <p:nvSpPr>
          <p:cNvPr id="3" name="Content Placeholder 2"/>
          <p:cNvSpPr>
            <a:spLocks noGrp="1"/>
          </p:cNvSpPr>
          <p:nvPr>
            <p:ph idx="1"/>
          </p:nvPr>
        </p:nvSpPr>
        <p:spPr>
          <a:xfrm>
            <a:off x="514350" y="1447800"/>
            <a:ext cx="6172200" cy="4924425"/>
          </a:xfrm>
        </p:spPr>
        <p:txBody>
          <a:bodyPr>
            <a:normAutofit fontScale="92500"/>
          </a:bodyPr>
          <a:lstStyle/>
          <a:p>
            <a:pPr marL="342900" indent="-342900">
              <a:lnSpc>
                <a:spcPct val="107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Estimated </a:t>
            </a:r>
            <a:r>
              <a:rPr lang="en-US" dirty="0" smtClean="0">
                <a:latin typeface="Calibri" panose="020F0502020204030204" pitchFamily="34" charset="0"/>
                <a:ea typeface="Calibri" panose="020F0502020204030204" pitchFamily="34" charset="0"/>
                <a:cs typeface="Times New Roman" panose="02020603050405020304" pitchFamily="18" charset="0"/>
              </a:rPr>
              <a:t>cost of $472 Million.</a:t>
            </a:r>
          </a:p>
          <a:p>
            <a:pPr marL="342900" marR="0" lvl="0" indent="-342900">
              <a:lnSpc>
                <a:spcPct val="107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All </a:t>
            </a:r>
            <a:r>
              <a:rPr lang="en-US" dirty="0">
                <a:latin typeface="Calibri" panose="020F0502020204030204" pitchFamily="34" charset="0"/>
                <a:ea typeface="Calibri" panose="020F0502020204030204" pitchFamily="34" charset="0"/>
                <a:cs typeface="Times New Roman" panose="02020603050405020304" pitchFamily="18" charset="0"/>
              </a:rPr>
              <a:t>sidings were cleared environmentally by DC2RVA, as was 30% design for most of the sidings.</a:t>
            </a:r>
          </a:p>
          <a:p>
            <a:pPr marL="342900" marR="0" lvl="0" indent="-342900">
              <a:lnSpc>
                <a:spcPct val="107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Of </a:t>
            </a:r>
            <a:r>
              <a:rPr lang="en-US" dirty="0">
                <a:latin typeface="Calibri" panose="020F0502020204030204" pitchFamily="34" charset="0"/>
                <a:ea typeface="Calibri" panose="020F0502020204030204" pitchFamily="34" charset="0"/>
                <a:cs typeface="Times New Roman" panose="02020603050405020304" pitchFamily="18" charset="0"/>
              </a:rPr>
              <a:t>the 3 sidings that are part of “Phase 1”, final design procurement will begin in </a:t>
            </a:r>
            <a:r>
              <a:rPr lang="en-US" dirty="0" smtClean="0">
                <a:latin typeface="Calibri" panose="020F0502020204030204" pitchFamily="34" charset="0"/>
                <a:ea typeface="Calibri" panose="020F0502020204030204" pitchFamily="34" charset="0"/>
                <a:cs typeface="Times New Roman" panose="02020603050405020304" pitchFamily="18" charset="0"/>
              </a:rPr>
              <a:t>2021.</a:t>
            </a:r>
          </a:p>
          <a:p>
            <a:pPr marL="342900" marR="0" lvl="0" indent="-342900">
              <a:lnSpc>
                <a:spcPct val="107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The </a:t>
            </a:r>
            <a:r>
              <a:rPr lang="en-US" dirty="0">
                <a:latin typeface="Calibri" panose="020F0502020204030204" pitchFamily="34" charset="0"/>
                <a:ea typeface="Calibri" panose="020F0502020204030204" pitchFamily="34" charset="0"/>
                <a:cs typeface="Times New Roman" panose="02020603050405020304" pitchFamily="18" charset="0"/>
              </a:rPr>
              <a:t>other 3 sidings in “Phase 2” will begin final design in 2026.</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Construction Dates: 2022-2025 for Phase 1 sidings; 2027-2030 for Phase 2 sidings</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088" t="2525" r="1886" b="4040"/>
          <a:stretch/>
        </p:blipFill>
        <p:spPr>
          <a:xfrm>
            <a:off x="6686550" y="1834871"/>
            <a:ext cx="5159808" cy="4150281"/>
          </a:xfrm>
          <a:prstGeom prst="rect">
            <a:avLst/>
          </a:prstGeom>
        </p:spPr>
      </p:pic>
      <p:sp>
        <p:nvSpPr>
          <p:cNvPr id="6" name="TextBox 5"/>
          <p:cNvSpPr txBox="1"/>
          <p:nvPr/>
        </p:nvSpPr>
        <p:spPr>
          <a:xfrm>
            <a:off x="7854521" y="1432203"/>
            <a:ext cx="2714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Siding C: Hanover County</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222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88551"/>
            <a:ext cx="6966527" cy="1262135"/>
          </a:xfrm>
        </p:spPr>
        <p:txBody>
          <a:bodyPr>
            <a:normAutofit/>
          </a:bodyPr>
          <a:lstStyle/>
          <a:p>
            <a:pPr algn="ctr"/>
            <a:r>
              <a:rPr lang="en-US" dirty="0" smtClean="0"/>
              <a:t>Future Phases</a:t>
            </a:r>
            <a:endParaRPr lang="en-US" dirty="0"/>
          </a:p>
        </p:txBody>
      </p:sp>
      <p:sp>
        <p:nvSpPr>
          <p:cNvPr id="6" name="Content Placeholder 5"/>
          <p:cNvSpPr>
            <a:spLocks noGrp="1"/>
          </p:cNvSpPr>
          <p:nvPr>
            <p:ph sz="half" idx="1"/>
          </p:nvPr>
        </p:nvSpPr>
        <p:spPr>
          <a:xfrm>
            <a:off x="304800" y="1209675"/>
            <a:ext cx="6819900" cy="5343525"/>
          </a:xfrm>
        </p:spPr>
        <p:txBody>
          <a:bodyPr>
            <a:normAutofit fontScale="92500" lnSpcReduction="20000"/>
          </a:bodyPr>
          <a:lstStyle/>
          <a:p>
            <a:r>
              <a:rPr lang="en-US" dirty="0" smtClean="0"/>
              <a:t>As identified in the CSX agreement there are future phases that would complete a 3</a:t>
            </a:r>
            <a:r>
              <a:rPr lang="en-US" baseline="30000" dirty="0" smtClean="0"/>
              <a:t>rd</a:t>
            </a:r>
            <a:r>
              <a:rPr lang="en-US" dirty="0" smtClean="0"/>
              <a:t> track from DC to Spotsylvania.</a:t>
            </a:r>
          </a:p>
          <a:p>
            <a:r>
              <a:rPr lang="en-US" dirty="0" smtClean="0"/>
              <a:t>The CSX agreement also identifies the goal of Virginia building a 4 track corridor from Washington to Richmond in the future, with 2 tracks dedicated to passenger rail. </a:t>
            </a:r>
          </a:p>
          <a:p>
            <a:r>
              <a:rPr lang="en-US" dirty="0" smtClean="0"/>
              <a:t>4 tracks would allow for skip stop service and reverse-flow VRE trains</a:t>
            </a:r>
          </a:p>
          <a:p>
            <a:r>
              <a:rPr lang="en-US" dirty="0" smtClean="0"/>
              <a:t>Additional projects are in planning for:</a:t>
            </a:r>
          </a:p>
          <a:p>
            <a:pPr lvl="1"/>
            <a:r>
              <a:rPr lang="en-US" dirty="0" smtClean="0"/>
              <a:t>Main Street Station in Richmond - to allow all Amtrak trains to serve Main Street</a:t>
            </a:r>
          </a:p>
          <a:p>
            <a:pPr lvl="1"/>
            <a:r>
              <a:rPr lang="en-US" dirty="0" smtClean="0"/>
              <a:t>The Commonwealth Corridor utilizing the Buckingham Branch</a:t>
            </a:r>
          </a:p>
          <a:p>
            <a:pPr lvl="1"/>
            <a:r>
              <a:rPr lang="en-US" dirty="0" smtClean="0"/>
              <a:t>The S-Line from Petersburg to North Carolina</a:t>
            </a:r>
          </a:p>
          <a:p>
            <a:pPr lvl="1"/>
            <a:r>
              <a:rPr lang="en-US" dirty="0" smtClean="0"/>
              <a:t>Roanoke to Christiansburg</a:t>
            </a:r>
          </a:p>
          <a:p>
            <a:endParaRPr lang="en-US" dirty="0" smtClean="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02489" y="163611"/>
            <a:ext cx="4378643" cy="6544759"/>
          </a:xfrm>
        </p:spPr>
      </p:pic>
    </p:spTree>
    <p:extLst>
      <p:ext uri="{BB962C8B-B14F-4D97-AF65-F5344CB8AC3E}">
        <p14:creationId xmlns:p14="http://schemas.microsoft.com/office/powerpoint/2010/main" val="33259320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1752600" y="914401"/>
            <a:ext cx="8686800" cy="5410199"/>
          </a:xfrm>
        </p:spPr>
        <p:txBody>
          <a:bodyPr/>
          <a:lstStyle/>
          <a:p>
            <a:pPr marL="0" indent="0" defTabSz="457200">
              <a:lnSpc>
                <a:spcPct val="85000"/>
              </a:lnSpc>
              <a:spcBef>
                <a:spcPct val="40000"/>
              </a:spcBef>
              <a:buNone/>
            </a:pPr>
            <a:endParaRPr lang="en-US" dirty="0"/>
          </a:p>
          <a:p>
            <a:pPr marL="0" indent="0" defTabSz="457200">
              <a:lnSpc>
                <a:spcPct val="85000"/>
              </a:lnSpc>
              <a:spcBef>
                <a:spcPct val="40000"/>
              </a:spcBef>
              <a:buNone/>
            </a:pPr>
            <a:endParaRPr lang="en-US" sz="2400" dirty="0">
              <a:solidFill>
                <a:prstClr val="black"/>
              </a:solidFill>
              <a:latin typeface="Corbel"/>
            </a:endParaRPr>
          </a:p>
          <a:p>
            <a:pPr marL="0" indent="0" defTabSz="457200">
              <a:lnSpc>
                <a:spcPct val="85000"/>
              </a:lnSpc>
              <a:spcBef>
                <a:spcPct val="40000"/>
              </a:spcBef>
              <a:buNone/>
            </a:pPr>
            <a:endParaRPr lang="en-US" sz="2400" dirty="0">
              <a:solidFill>
                <a:prstClr val="black"/>
              </a:solidFill>
              <a:latin typeface="Corbel"/>
            </a:endParaRPr>
          </a:p>
          <a:p>
            <a:pPr marL="0" indent="0" algn="ctr" defTabSz="457200">
              <a:lnSpc>
                <a:spcPct val="85000"/>
              </a:lnSpc>
              <a:spcBef>
                <a:spcPct val="40000"/>
              </a:spcBef>
              <a:buNone/>
            </a:pPr>
            <a:r>
              <a:rPr lang="en-US" sz="2400" dirty="0">
                <a:latin typeface="Corbel"/>
              </a:rPr>
              <a:t>Michael McLaughlin</a:t>
            </a:r>
          </a:p>
          <a:p>
            <a:pPr marL="0" indent="0" algn="ctr" defTabSz="457200">
              <a:lnSpc>
                <a:spcPct val="85000"/>
              </a:lnSpc>
              <a:spcBef>
                <a:spcPct val="40000"/>
              </a:spcBef>
              <a:buNone/>
            </a:pPr>
            <a:endParaRPr lang="en-US" sz="2400" dirty="0">
              <a:latin typeface="Corbel"/>
            </a:endParaRPr>
          </a:p>
          <a:p>
            <a:pPr marL="0" indent="0" algn="ctr" defTabSz="457200">
              <a:lnSpc>
                <a:spcPct val="85000"/>
              </a:lnSpc>
              <a:spcBef>
                <a:spcPct val="40000"/>
              </a:spcBef>
              <a:buNone/>
            </a:pPr>
            <a:r>
              <a:rPr lang="en-US" sz="2400" dirty="0">
                <a:latin typeface="Corbel"/>
              </a:rPr>
              <a:t>michael.mclaughlin@drpt.virginia.gov</a:t>
            </a:r>
          </a:p>
          <a:p>
            <a:pPr marL="0" indent="0" algn="ctr" defTabSz="457200">
              <a:lnSpc>
                <a:spcPct val="85000"/>
              </a:lnSpc>
              <a:spcBef>
                <a:spcPct val="40000"/>
              </a:spcBef>
              <a:buNone/>
            </a:pPr>
            <a:endParaRPr lang="en-US" sz="2400" dirty="0">
              <a:solidFill>
                <a:prstClr val="black"/>
              </a:solidFill>
              <a:latin typeface="Corbel"/>
            </a:endParaRPr>
          </a:p>
          <a:p>
            <a:pPr marL="0" indent="0" algn="ctr" defTabSz="457200">
              <a:lnSpc>
                <a:spcPct val="85000"/>
              </a:lnSpc>
              <a:spcBef>
                <a:spcPct val="40000"/>
              </a:spcBef>
              <a:buNone/>
            </a:pPr>
            <a:r>
              <a:rPr lang="en-US" sz="2400" b="1" dirty="0">
                <a:latin typeface="Corbel"/>
                <a:hlinkClick r:id="rId2"/>
              </a:rPr>
              <a:t>www.drpt.Virginia.gov</a:t>
            </a:r>
            <a:endParaRPr lang="en-US" sz="2400" b="1" dirty="0">
              <a:latin typeface="Corbel"/>
            </a:endParaRPr>
          </a:p>
          <a:p>
            <a:pPr marL="0" indent="0" algn="ctr" defTabSz="457200">
              <a:lnSpc>
                <a:spcPct val="85000"/>
              </a:lnSpc>
              <a:spcBef>
                <a:spcPct val="40000"/>
              </a:spcBef>
              <a:buNone/>
            </a:pPr>
            <a:endParaRPr lang="en-US" sz="2400" b="1" dirty="0">
              <a:latin typeface="Corbel"/>
            </a:endParaRPr>
          </a:p>
          <a:p>
            <a:pPr marL="0" indent="0" algn="ctr" defTabSz="457200">
              <a:lnSpc>
                <a:spcPct val="85000"/>
              </a:lnSpc>
              <a:spcBef>
                <a:spcPct val="40000"/>
              </a:spcBef>
              <a:buNone/>
            </a:pPr>
            <a:r>
              <a:rPr lang="en-US" sz="2400" b="1" dirty="0">
                <a:hlinkClick r:id="rId3"/>
              </a:rPr>
              <a:t>www.drpt.virginia.gov/rail/transforming-rail-in-virginia/</a:t>
            </a:r>
            <a:endParaRPr lang="en-US" sz="2400" b="1" dirty="0">
              <a:latin typeface="Corbe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9F441-13C1-48BE-9753-9E1BE924571A}"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34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VPRA Organizational Structure</a:t>
            </a:r>
            <a:endParaRPr lang="en-US" dirty="0"/>
          </a:p>
        </p:txBody>
      </p:sp>
      <p:sp>
        <p:nvSpPr>
          <p:cNvPr id="3" name="Text Placeholder 2"/>
          <p:cNvSpPr>
            <a:spLocks noGrp="1"/>
          </p:cNvSpPr>
          <p:nvPr>
            <p:ph type="body" idx="1"/>
          </p:nvPr>
        </p:nvSpPr>
        <p:spPr/>
        <p:txBody>
          <a:bodyPr/>
          <a:lstStyle/>
          <a:p>
            <a:r>
              <a:rPr lang="en-US" dirty="0"/>
              <a:t>Jennifer Mitchell</a:t>
            </a:r>
            <a:r>
              <a:rPr lang="en-US" dirty="0" smtClean="0"/>
              <a:t>, Chairperson</a:t>
            </a:r>
            <a:endParaRPr lang="en-US" dirty="0"/>
          </a:p>
          <a:p>
            <a:endParaRPr lang="en-US" dirty="0"/>
          </a:p>
        </p:txBody>
      </p:sp>
    </p:spTree>
    <p:extLst>
      <p:ext uri="{BB962C8B-B14F-4D97-AF65-F5344CB8AC3E}">
        <p14:creationId xmlns:p14="http://schemas.microsoft.com/office/powerpoint/2010/main" val="34335462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B79E27-AFEE-4257-A8C4-AE1011ACC0C6}"/>
              </a:ext>
            </a:extLst>
          </p:cNvPr>
          <p:cNvSpPr/>
          <p:nvPr/>
        </p:nvSpPr>
        <p:spPr>
          <a:xfrm>
            <a:off x="3084945" y="1348508"/>
            <a:ext cx="8050615" cy="27062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C897E974-B71A-412C-B9A1-1B79738F5C46}"/>
              </a:ext>
            </a:extLst>
          </p:cNvPr>
          <p:cNvCxnSpPr>
            <a:cxnSpLocks/>
          </p:cNvCxnSpPr>
          <p:nvPr/>
        </p:nvCxnSpPr>
        <p:spPr>
          <a:xfrm>
            <a:off x="7648571" y="2010524"/>
            <a:ext cx="109210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085AA395-6967-4519-B759-C86E16B21857}"/>
              </a:ext>
            </a:extLst>
          </p:cNvPr>
          <p:cNvGraphicFramePr/>
          <p:nvPr/>
        </p:nvGraphicFramePr>
        <p:xfrm>
          <a:off x="1794709" y="1348508"/>
          <a:ext cx="9178092" cy="4017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1"/>
          <p:cNvSpPr>
            <a:spLocks noGrp="1"/>
          </p:cNvSpPr>
          <p:nvPr>
            <p:ph type="ftr" sz="quarter" idx="11"/>
          </p:nvPr>
        </p:nvSpPr>
        <p:spPr/>
        <p:txBody>
          <a:bodyPr/>
          <a:lstStyle/>
          <a:p>
            <a:pPr algn="ctr"/>
            <a:r>
              <a:rPr lang="en-CA" sz="1600" b="1" dirty="0"/>
              <a:t>Management</a:t>
            </a:r>
          </a:p>
        </p:txBody>
      </p:sp>
      <p:sp>
        <p:nvSpPr>
          <p:cNvPr id="3" name="Slide Number Placeholder 2">
            <a:extLst>
              <a:ext uri="{FF2B5EF4-FFF2-40B4-BE49-F238E27FC236}">
                <a16:creationId xmlns:a16="http://schemas.microsoft.com/office/drawing/2014/main" id="{4A9A6DF0-16CF-42EE-A022-C6CC732F5C0B}"/>
              </a:ext>
            </a:extLst>
          </p:cNvPr>
          <p:cNvSpPr>
            <a:spLocks noGrp="1"/>
          </p:cNvSpPr>
          <p:nvPr>
            <p:ph type="sldNum" sz="quarter" idx="12"/>
          </p:nvPr>
        </p:nvSpPr>
        <p:spPr/>
        <p:txBody>
          <a:bodyPr/>
          <a:lstStyle/>
          <a:p>
            <a:fld id="{52326D77-2960-1A4A-B5CA-B95B3484A035}" type="slidenum">
              <a:rPr lang="en-CA" smtClean="0"/>
              <a:t>24</a:t>
            </a:fld>
            <a:endParaRPr lang="en-CA" dirty="0"/>
          </a:p>
        </p:txBody>
      </p:sp>
      <p:sp>
        <p:nvSpPr>
          <p:cNvPr id="4" name="Content Placeholder 3">
            <a:extLst>
              <a:ext uri="{FF2B5EF4-FFF2-40B4-BE49-F238E27FC236}">
                <a16:creationId xmlns:a16="http://schemas.microsoft.com/office/drawing/2014/main" id="{9BCD7F20-85E7-4F40-B024-5A9318483CE9}"/>
              </a:ext>
            </a:extLst>
          </p:cNvPr>
          <p:cNvSpPr>
            <a:spLocks noGrp="1"/>
          </p:cNvSpPr>
          <p:nvPr>
            <p:ph sz="quarter" idx="4294967295"/>
          </p:nvPr>
        </p:nvSpPr>
        <p:spPr>
          <a:xfrm>
            <a:off x="2940050" y="177800"/>
            <a:ext cx="9251950" cy="509588"/>
          </a:xfrm>
        </p:spPr>
        <p:txBody>
          <a:bodyPr>
            <a:normAutofit/>
          </a:bodyPr>
          <a:lstStyle/>
          <a:p>
            <a:pPr marL="0" indent="0">
              <a:buNone/>
            </a:pPr>
            <a:r>
              <a:rPr lang="en-US" b="1" dirty="0">
                <a:latin typeface="Calibri" panose="020F0502020204030204" pitchFamily="34" charset="0"/>
                <a:cs typeface="Calibri" panose="020F0502020204030204" pitchFamily="34" charset="0"/>
              </a:rPr>
              <a:t>VPRA DRAFT Management Organization</a:t>
            </a:r>
          </a:p>
        </p:txBody>
      </p:sp>
      <p:sp>
        <p:nvSpPr>
          <p:cNvPr id="7" name="Content Placeholder 3">
            <a:extLst>
              <a:ext uri="{FF2B5EF4-FFF2-40B4-BE49-F238E27FC236}">
                <a16:creationId xmlns:a16="http://schemas.microsoft.com/office/drawing/2014/main" id="{29369C04-2DD4-4E9B-897C-B657CAE82B6A}"/>
              </a:ext>
            </a:extLst>
          </p:cNvPr>
          <p:cNvSpPr txBox="1">
            <a:spLocks/>
          </p:cNvSpPr>
          <p:nvPr/>
        </p:nvSpPr>
        <p:spPr>
          <a:xfrm>
            <a:off x="3201014" y="1451824"/>
            <a:ext cx="2387391" cy="772347"/>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r>
              <a:rPr lang="en-US" sz="2000" dirty="0">
                <a:latin typeface="Calibri" panose="020F0502020204030204" pitchFamily="34" charset="0"/>
                <a:cs typeface="Calibri" panose="020F0502020204030204" pitchFamily="34" charset="0"/>
              </a:rPr>
              <a:t>Executive Management</a:t>
            </a:r>
          </a:p>
        </p:txBody>
      </p:sp>
      <p:cxnSp>
        <p:nvCxnSpPr>
          <p:cNvPr id="14" name="Connector: Elbow 13">
            <a:extLst>
              <a:ext uri="{FF2B5EF4-FFF2-40B4-BE49-F238E27FC236}">
                <a16:creationId xmlns:a16="http://schemas.microsoft.com/office/drawing/2014/main" id="{A0CD398B-F92F-44F8-98A2-F5238BC03DD4}"/>
              </a:ext>
            </a:extLst>
          </p:cNvPr>
          <p:cNvCxnSpPr>
            <a:cxnSpLocks/>
            <a:endCxn id="12" idx="1"/>
          </p:cNvCxnSpPr>
          <p:nvPr/>
        </p:nvCxnSpPr>
        <p:spPr>
          <a:xfrm flipV="1">
            <a:off x="10360347" y="2368791"/>
            <a:ext cx="860943" cy="512956"/>
          </a:xfrm>
          <a:prstGeom prst="bentConnector3">
            <a:avLst>
              <a:gd name="adj1" fmla="val 650"/>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47D2F547-405C-4253-B887-8D842A76711C}"/>
              </a:ext>
            </a:extLst>
          </p:cNvPr>
          <p:cNvSpPr txBox="1"/>
          <p:nvPr/>
        </p:nvSpPr>
        <p:spPr>
          <a:xfrm>
            <a:off x="11221290" y="2072889"/>
            <a:ext cx="744650" cy="591803"/>
          </a:xfrm>
          <a:prstGeom prst="rect">
            <a:avLst/>
          </a:prstGeom>
          <a:solidFill>
            <a:schemeClr val="accent2">
              <a:alpha val="90000"/>
            </a:schemeClr>
          </a:solidFill>
          <a:ln w="12700" cap="flat" cmpd="sng" algn="ctr">
            <a:solidFill>
              <a:srgbClr val="F9423A">
                <a:hueOff val="0"/>
                <a:satOff val="0"/>
                <a:lumOff val="0"/>
                <a:alphaOff val="0"/>
              </a:srgbClr>
            </a:solidFill>
            <a:prstDash val="solid"/>
            <a:miter lim="800000"/>
          </a:ln>
          <a:effectLst/>
        </p:spPr>
        <p:txBody>
          <a:bodyPr spcFirstLastPara="0" vert="horz" wrap="square" lIns="38100" tIns="38100" rIns="38100" bIns="38100" numCol="1" spcCol="1270" anchor="ctr" anchorCtr="0">
            <a:noAutofit/>
          </a:bodyPr>
          <a:lstStyle>
            <a:lvl1pPr>
              <a:defRPr sz="1000"/>
            </a:lvl1pPr>
          </a:lstStyle>
          <a:p>
            <a:pPr algn="ctr"/>
            <a:r>
              <a:rPr lang="en-US" dirty="0"/>
              <a:t>Attorney General of Virginia</a:t>
            </a:r>
          </a:p>
        </p:txBody>
      </p:sp>
      <p:sp>
        <p:nvSpPr>
          <p:cNvPr id="18" name="TextBox 17">
            <a:extLst>
              <a:ext uri="{FF2B5EF4-FFF2-40B4-BE49-F238E27FC236}">
                <a16:creationId xmlns:a16="http://schemas.microsoft.com/office/drawing/2014/main" id="{BBD8A2CA-1418-427C-B471-AAD9D432BC00}"/>
              </a:ext>
            </a:extLst>
          </p:cNvPr>
          <p:cNvSpPr txBox="1"/>
          <p:nvPr/>
        </p:nvSpPr>
        <p:spPr>
          <a:xfrm>
            <a:off x="2559366" y="5446551"/>
            <a:ext cx="8413435" cy="400110"/>
          </a:xfrm>
          <a:prstGeom prst="rect">
            <a:avLst/>
          </a:prstGeom>
          <a:noFill/>
        </p:spPr>
        <p:txBody>
          <a:bodyPr wrap="square" rtlCol="0">
            <a:spAutoFit/>
          </a:bodyPr>
          <a:lstStyle/>
          <a:p>
            <a:r>
              <a:rPr lang="en-US" sz="1000" dirty="0"/>
              <a:t>Note: “Chief” and “Director” nomenclature is used to illustrate common reporting levels within the management structure but may not hold in all cases as positions are better defined in future phases of the organizational design.  </a:t>
            </a:r>
          </a:p>
        </p:txBody>
      </p:sp>
    </p:spTree>
    <p:extLst>
      <p:ext uri="{BB962C8B-B14F-4D97-AF65-F5344CB8AC3E}">
        <p14:creationId xmlns:p14="http://schemas.microsoft.com/office/powerpoint/2010/main" val="359310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B79E27-AFEE-4257-A8C4-AE1011ACC0C6}"/>
              </a:ext>
            </a:extLst>
          </p:cNvPr>
          <p:cNvSpPr/>
          <p:nvPr/>
        </p:nvSpPr>
        <p:spPr>
          <a:xfrm>
            <a:off x="2148962" y="1543665"/>
            <a:ext cx="9462935" cy="17061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C897E974-B71A-412C-B9A1-1B79738F5C46}"/>
              </a:ext>
            </a:extLst>
          </p:cNvPr>
          <p:cNvCxnSpPr>
            <a:cxnSpLocks/>
          </p:cNvCxnSpPr>
          <p:nvPr/>
        </p:nvCxnSpPr>
        <p:spPr>
          <a:xfrm>
            <a:off x="7156846" y="2033642"/>
            <a:ext cx="109210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085AA395-6967-4519-B759-C86E16B21857}"/>
              </a:ext>
            </a:extLst>
          </p:cNvPr>
          <p:cNvGraphicFramePr/>
          <p:nvPr>
            <p:extLst>
              <p:ext uri="{D42A27DB-BD31-4B8C-83A1-F6EECF244321}">
                <p14:modId xmlns:p14="http://schemas.microsoft.com/office/powerpoint/2010/main" val="1188339709"/>
              </p:ext>
            </p:extLst>
          </p:nvPr>
        </p:nvGraphicFramePr>
        <p:xfrm>
          <a:off x="83127" y="341745"/>
          <a:ext cx="11933382" cy="575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1"/>
          <p:cNvSpPr>
            <a:spLocks noGrp="1"/>
          </p:cNvSpPr>
          <p:nvPr>
            <p:ph type="ftr" sz="quarter" idx="11"/>
          </p:nvPr>
        </p:nvSpPr>
        <p:spPr/>
        <p:txBody>
          <a:bodyPr/>
          <a:lstStyle/>
          <a:p>
            <a:pPr algn="ctr"/>
            <a:r>
              <a:rPr lang="en-CA" sz="1600" b="1" dirty="0"/>
              <a:t>Management</a:t>
            </a:r>
          </a:p>
        </p:txBody>
      </p:sp>
      <p:sp>
        <p:nvSpPr>
          <p:cNvPr id="3" name="Slide Number Placeholder 2">
            <a:extLst>
              <a:ext uri="{FF2B5EF4-FFF2-40B4-BE49-F238E27FC236}">
                <a16:creationId xmlns:a16="http://schemas.microsoft.com/office/drawing/2014/main" id="{4A9A6DF0-16CF-42EE-A022-C6CC732F5C0B}"/>
              </a:ext>
            </a:extLst>
          </p:cNvPr>
          <p:cNvSpPr>
            <a:spLocks noGrp="1"/>
          </p:cNvSpPr>
          <p:nvPr>
            <p:ph type="sldNum" sz="quarter" idx="12"/>
          </p:nvPr>
        </p:nvSpPr>
        <p:spPr/>
        <p:txBody>
          <a:bodyPr/>
          <a:lstStyle/>
          <a:p>
            <a:fld id="{52326D77-2960-1A4A-B5CA-B95B3484A035}" type="slidenum">
              <a:rPr lang="en-CA" smtClean="0"/>
              <a:t>25</a:t>
            </a:fld>
            <a:endParaRPr lang="en-CA" dirty="0"/>
          </a:p>
        </p:txBody>
      </p:sp>
      <p:sp>
        <p:nvSpPr>
          <p:cNvPr id="4" name="Content Placeholder 3">
            <a:extLst>
              <a:ext uri="{FF2B5EF4-FFF2-40B4-BE49-F238E27FC236}">
                <a16:creationId xmlns:a16="http://schemas.microsoft.com/office/drawing/2014/main" id="{9BCD7F20-85E7-4F40-B024-5A9318483CE9}"/>
              </a:ext>
            </a:extLst>
          </p:cNvPr>
          <p:cNvSpPr>
            <a:spLocks noGrp="1"/>
          </p:cNvSpPr>
          <p:nvPr>
            <p:ph sz="quarter" idx="4294967295"/>
          </p:nvPr>
        </p:nvSpPr>
        <p:spPr>
          <a:xfrm>
            <a:off x="2940050" y="139700"/>
            <a:ext cx="9251950" cy="508000"/>
          </a:xfrm>
        </p:spPr>
        <p:txBody>
          <a:bodyPr>
            <a:normAutofit/>
          </a:bodyPr>
          <a:lstStyle/>
          <a:p>
            <a:pPr marL="0" indent="0">
              <a:buNone/>
            </a:pPr>
            <a:r>
              <a:rPr lang="en-US" b="1" dirty="0">
                <a:latin typeface="Calibri" panose="020F0502020204030204" pitchFamily="34" charset="0"/>
                <a:cs typeface="Calibri" panose="020F0502020204030204" pitchFamily="34" charset="0"/>
              </a:rPr>
              <a:t>VPRA DRAFT Expanded Management Organization</a:t>
            </a:r>
          </a:p>
        </p:txBody>
      </p:sp>
      <p:sp>
        <p:nvSpPr>
          <p:cNvPr id="7" name="Content Placeholder 3">
            <a:extLst>
              <a:ext uri="{FF2B5EF4-FFF2-40B4-BE49-F238E27FC236}">
                <a16:creationId xmlns:a16="http://schemas.microsoft.com/office/drawing/2014/main" id="{29369C04-2DD4-4E9B-897C-B657CAE82B6A}"/>
              </a:ext>
            </a:extLst>
          </p:cNvPr>
          <p:cNvSpPr txBox="1">
            <a:spLocks/>
          </p:cNvSpPr>
          <p:nvPr/>
        </p:nvSpPr>
        <p:spPr>
          <a:xfrm>
            <a:off x="2316110" y="1639597"/>
            <a:ext cx="2387391" cy="342555"/>
          </a:xfrm>
          <a:prstGeom prst="rect">
            <a:avLst/>
          </a:prstGeom>
        </p:spPr>
        <p:txBody>
          <a:bodyPr vert="horz" lIns="91440" tIns="45720" rIns="91440" bIns="45720" rtlCol="0">
            <a:norm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HelveticaNeueDeskInterface-Regular" charset="0"/>
              <a:buNone/>
            </a:pPr>
            <a:r>
              <a:rPr lang="en-US" sz="1400" dirty="0">
                <a:latin typeface="Calibri" panose="020F0502020204030204" pitchFamily="34" charset="0"/>
                <a:cs typeface="Calibri" panose="020F0502020204030204" pitchFamily="34" charset="0"/>
              </a:rPr>
              <a:t>Executive Management Team</a:t>
            </a:r>
          </a:p>
        </p:txBody>
      </p:sp>
      <p:cxnSp>
        <p:nvCxnSpPr>
          <p:cNvPr id="14" name="Connector: Elbow 13">
            <a:extLst>
              <a:ext uri="{FF2B5EF4-FFF2-40B4-BE49-F238E27FC236}">
                <a16:creationId xmlns:a16="http://schemas.microsoft.com/office/drawing/2014/main" id="{A0CD398B-F92F-44F8-98A2-F5238BC03DD4}"/>
              </a:ext>
            </a:extLst>
          </p:cNvPr>
          <p:cNvCxnSpPr>
            <a:cxnSpLocks/>
          </p:cNvCxnSpPr>
          <p:nvPr/>
        </p:nvCxnSpPr>
        <p:spPr>
          <a:xfrm rot="16200000" flipV="1">
            <a:off x="10549927" y="2019814"/>
            <a:ext cx="1259346" cy="3482"/>
          </a:xfrm>
          <a:prstGeom prst="bentConnector3">
            <a:avLst>
              <a:gd name="adj1" fmla="val 50000"/>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47D2F547-405C-4253-B887-8D842A76711C}"/>
              </a:ext>
            </a:extLst>
          </p:cNvPr>
          <p:cNvSpPr txBox="1"/>
          <p:nvPr/>
        </p:nvSpPr>
        <p:spPr>
          <a:xfrm>
            <a:off x="10805534" y="800079"/>
            <a:ext cx="744650" cy="591803"/>
          </a:xfrm>
          <a:prstGeom prst="rect">
            <a:avLst/>
          </a:prstGeom>
          <a:solidFill>
            <a:schemeClr val="accent2">
              <a:alpha val="90000"/>
            </a:schemeClr>
          </a:solidFill>
          <a:ln w="12700" cap="flat" cmpd="sng" algn="ctr">
            <a:solidFill>
              <a:srgbClr val="F9423A">
                <a:hueOff val="0"/>
                <a:satOff val="0"/>
                <a:lumOff val="0"/>
                <a:alphaOff val="0"/>
              </a:srgbClr>
            </a:solidFill>
            <a:prstDash val="solid"/>
            <a:miter lim="800000"/>
          </a:ln>
          <a:effectLst/>
        </p:spPr>
        <p:txBody>
          <a:bodyPr spcFirstLastPara="0" vert="horz" wrap="square" lIns="38100" tIns="38100" rIns="38100" bIns="38100" numCol="1" spcCol="1270" anchor="ctr" anchorCtr="0">
            <a:noAutofit/>
          </a:bodyPr>
          <a:lstStyle>
            <a:lvl1pPr>
              <a:defRPr sz="1000"/>
            </a:lvl1pPr>
          </a:lstStyle>
          <a:p>
            <a:pPr algn="ctr"/>
            <a:r>
              <a:rPr lang="en-US" sz="800" dirty="0"/>
              <a:t>Attorney General of Virginia</a:t>
            </a:r>
          </a:p>
        </p:txBody>
      </p:sp>
    </p:spTree>
    <p:extLst>
      <p:ext uri="{BB962C8B-B14F-4D97-AF65-F5344CB8AC3E}">
        <p14:creationId xmlns:p14="http://schemas.microsoft.com/office/powerpoint/2010/main" val="226695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FY2022 Draft Operating and Capital Budget</a:t>
            </a:r>
            <a:endParaRPr lang="en-US" dirty="0"/>
          </a:p>
        </p:txBody>
      </p:sp>
      <p:sp>
        <p:nvSpPr>
          <p:cNvPr id="6" name="Text Placeholder 5"/>
          <p:cNvSpPr>
            <a:spLocks noGrp="1"/>
          </p:cNvSpPr>
          <p:nvPr>
            <p:ph type="body" idx="1"/>
          </p:nvPr>
        </p:nvSpPr>
        <p:spPr/>
        <p:txBody>
          <a:bodyPr/>
          <a:lstStyle/>
          <a:p>
            <a:r>
              <a:rPr lang="en-US" dirty="0" smtClean="0"/>
              <a:t>Steve </a:t>
            </a:r>
            <a:r>
              <a:rPr lang="en-US" dirty="0" err="1" smtClean="0"/>
              <a:t>Pittard</a:t>
            </a:r>
            <a:r>
              <a:rPr lang="en-US" dirty="0" smtClean="0"/>
              <a:t>, Chief Financial Officer – DRPT </a:t>
            </a:r>
            <a:endParaRPr lang="en-US" dirty="0"/>
          </a:p>
        </p:txBody>
      </p:sp>
    </p:spTree>
    <p:extLst>
      <p:ext uri="{BB962C8B-B14F-4D97-AF65-F5344CB8AC3E}">
        <p14:creationId xmlns:p14="http://schemas.microsoft.com/office/powerpoint/2010/main" val="3518078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Code of Virginia</a:t>
            </a: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sz="2600" dirty="0"/>
              <a:t>The law establishing the Virginia Passenger Rail Authority (VPRA) also established that the CTB should prescribe the form of the VPRA operating plan and budget.    </a:t>
            </a:r>
            <a:endParaRPr lang="en-US" sz="2600" b="1" i="1" u="sng" dirty="0" smtClean="0">
              <a:hlinkClick r:id="rId3"/>
            </a:endParaRPr>
          </a:p>
          <a:p>
            <a:endParaRPr lang="en-US" sz="1800" b="1" i="1" u="sng" dirty="0">
              <a:hlinkClick r:id="rId3"/>
            </a:endParaRPr>
          </a:p>
          <a:p>
            <a:r>
              <a:rPr lang="en-US" sz="1800" b="1" i="1" u="sng" dirty="0" smtClean="0">
                <a:hlinkClick r:id="rId3"/>
              </a:rPr>
              <a:t>33.2-298</a:t>
            </a:r>
            <a:r>
              <a:rPr lang="en-US" sz="1800" i="1" dirty="0"/>
              <a:t>. Annual budget.</a:t>
            </a:r>
            <a:endParaRPr lang="en-US" sz="1800" dirty="0"/>
          </a:p>
          <a:p>
            <a:pPr marL="400050" lvl="1" indent="0">
              <a:buNone/>
            </a:pPr>
            <a:r>
              <a:rPr lang="en-US" i="1" dirty="0"/>
              <a:t>The Authority shall prepare and submit a detailed annual operating plan and budget to the Transportation Board by February 1 of each fiscal year. The Authority shall also prepare and submit for approval any proposed capital expenditures and projects for the following fiscal year to the Transportation Board by February 1. The Transportation Board shall have until May 30 to approve or deny any capital expenditures, and, in the event the Transportation Board has not approved or denied the Authority's proposed capital expenditures by such deadline, such expenditures shall be deemed approved. The operating plan and budget shall be in a form prescribed by the Transportation Board and shall include information on expenditures, indebtedness, and other information as prescribed by the Transportation Board.</a:t>
            </a:r>
            <a:endParaRPr lang="en-US" dirty="0"/>
          </a:p>
        </p:txBody>
      </p:sp>
      <p:sp>
        <p:nvSpPr>
          <p:cNvPr id="4" name="Slide Number Placeholder 3"/>
          <p:cNvSpPr>
            <a:spLocks noGrp="1"/>
          </p:cNvSpPr>
          <p:nvPr>
            <p:ph type="sldNum" sz="quarter" idx="12"/>
          </p:nvPr>
        </p:nvSpPr>
        <p:spPr/>
        <p:txBody>
          <a:bodyPr/>
          <a:lstStyle/>
          <a:p>
            <a:fld id="{9FE9F441-13C1-48BE-9753-9E1BE924571A}" type="slidenum">
              <a:rPr lang="en-US" smtClean="0"/>
              <a:pPr/>
              <a:t>27</a:t>
            </a:fld>
            <a:endParaRPr lang="en-US" dirty="0"/>
          </a:p>
        </p:txBody>
      </p:sp>
    </p:spTree>
    <p:extLst>
      <p:ext uri="{BB962C8B-B14F-4D97-AF65-F5344CB8AC3E}">
        <p14:creationId xmlns:p14="http://schemas.microsoft.com/office/powerpoint/2010/main" val="2458485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VPRA Budget Requirements</a:t>
            </a:r>
            <a:endParaRPr lang="en-US" dirty="0"/>
          </a:p>
        </p:txBody>
      </p:sp>
      <p:sp>
        <p:nvSpPr>
          <p:cNvPr id="3" name="Content Placeholder 2"/>
          <p:cNvSpPr>
            <a:spLocks noGrp="1"/>
          </p:cNvSpPr>
          <p:nvPr>
            <p:ph idx="1"/>
          </p:nvPr>
        </p:nvSpPr>
        <p:spPr/>
        <p:txBody>
          <a:bodyPr>
            <a:normAutofit/>
          </a:bodyPr>
          <a:lstStyle/>
          <a:p>
            <a:r>
              <a:rPr lang="en-US" sz="2400" dirty="0"/>
              <a:t>By </a:t>
            </a:r>
            <a:r>
              <a:rPr lang="en-US" sz="2400" b="1" dirty="0"/>
              <a:t>February 1</a:t>
            </a:r>
            <a:r>
              <a:rPr lang="en-US" sz="2400" b="1" baseline="30000" dirty="0"/>
              <a:t>st</a:t>
            </a:r>
            <a:r>
              <a:rPr lang="en-US" sz="2400" b="1" dirty="0"/>
              <a:t> of each year</a:t>
            </a:r>
            <a:r>
              <a:rPr lang="en-US" sz="2400" dirty="0"/>
              <a:t>, submit an annual operating and capital budget to the CTB</a:t>
            </a:r>
          </a:p>
          <a:p>
            <a:endParaRPr lang="en-US" sz="2400" dirty="0"/>
          </a:p>
          <a:p>
            <a:r>
              <a:rPr lang="en-US" sz="2400" dirty="0"/>
              <a:t>The </a:t>
            </a:r>
            <a:r>
              <a:rPr lang="en-US" sz="2400" b="1" dirty="0"/>
              <a:t>CTB has until May 30</a:t>
            </a:r>
            <a:r>
              <a:rPr lang="en-US" sz="2400" b="1" baseline="30000" dirty="0"/>
              <a:t>th</a:t>
            </a:r>
            <a:r>
              <a:rPr lang="en-US" sz="2400" b="1" dirty="0"/>
              <a:t> each year to approve or deny </a:t>
            </a:r>
            <a:r>
              <a:rPr lang="en-US" sz="2400" dirty="0"/>
              <a:t>any capital expenditures in the budget</a:t>
            </a:r>
          </a:p>
          <a:p>
            <a:endParaRPr lang="en-US" sz="2400" dirty="0"/>
          </a:p>
          <a:p>
            <a:r>
              <a:rPr lang="en-US" sz="2400" dirty="0"/>
              <a:t>CTB provided the ability to prescribe the format and contents of the operating budget</a:t>
            </a:r>
          </a:p>
        </p:txBody>
      </p:sp>
      <p:sp>
        <p:nvSpPr>
          <p:cNvPr id="4" name="Slide Number Placeholder 3"/>
          <p:cNvSpPr>
            <a:spLocks noGrp="1"/>
          </p:cNvSpPr>
          <p:nvPr>
            <p:ph type="sldNum" sz="quarter" idx="12"/>
          </p:nvPr>
        </p:nvSpPr>
        <p:spPr/>
        <p:txBody>
          <a:bodyPr/>
          <a:lstStyle/>
          <a:p>
            <a:fld id="{9FE9F441-13C1-48BE-9753-9E1BE924571A}" type="slidenum">
              <a:rPr lang="en-US" smtClean="0"/>
              <a:pPr/>
              <a:t>28</a:t>
            </a:fld>
            <a:endParaRPr lang="en-US" dirty="0"/>
          </a:p>
        </p:txBody>
      </p:sp>
    </p:spTree>
    <p:extLst>
      <p:ext uri="{BB962C8B-B14F-4D97-AF65-F5344CB8AC3E}">
        <p14:creationId xmlns:p14="http://schemas.microsoft.com/office/powerpoint/2010/main" val="2289383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Assumptions – Operating Budget</a:t>
            </a:r>
            <a:endParaRPr lang="en-US" dirty="0"/>
          </a:p>
        </p:txBody>
      </p:sp>
      <p:sp>
        <p:nvSpPr>
          <p:cNvPr id="3" name="Content Placeholder 2"/>
          <p:cNvSpPr>
            <a:spLocks noGrp="1"/>
          </p:cNvSpPr>
          <p:nvPr>
            <p:ph idx="1"/>
          </p:nvPr>
        </p:nvSpPr>
        <p:spPr/>
        <p:txBody>
          <a:bodyPr/>
          <a:lstStyle/>
          <a:p>
            <a:r>
              <a:rPr lang="en-US" sz="2400" dirty="0"/>
              <a:t>One year budget (FY2022); will include an estimate for FY2021 for comparison</a:t>
            </a:r>
          </a:p>
          <a:p>
            <a:endParaRPr lang="en-US" sz="1000" dirty="0"/>
          </a:p>
          <a:p>
            <a:r>
              <a:rPr lang="en-US" sz="2400" dirty="0"/>
              <a:t>Based on anticipated expenditures as accrual basis required</a:t>
            </a:r>
          </a:p>
          <a:p>
            <a:endParaRPr lang="en-US" sz="1000" dirty="0"/>
          </a:p>
          <a:p>
            <a:r>
              <a:rPr lang="en-US" sz="2400" dirty="0"/>
              <a:t>Zero-based estimate for FY2022</a:t>
            </a:r>
          </a:p>
          <a:p>
            <a:endParaRPr lang="en-US" sz="1000" dirty="0"/>
          </a:p>
          <a:p>
            <a:r>
              <a:rPr lang="en-US" sz="2400" dirty="0"/>
              <a:t>Two main elements of Operating Budget:</a:t>
            </a:r>
          </a:p>
          <a:p>
            <a:pPr lvl="1">
              <a:buFont typeface="Wingdings" panose="05000000000000000000" pitchFamily="2" charset="2"/>
              <a:buChar char="Ø"/>
            </a:pPr>
            <a:r>
              <a:rPr lang="en-US" dirty="0"/>
              <a:t> Amtrak Operations Costs</a:t>
            </a:r>
          </a:p>
          <a:p>
            <a:pPr lvl="1">
              <a:buFont typeface="Wingdings" panose="05000000000000000000" pitchFamily="2" charset="2"/>
              <a:buChar char="Ø"/>
            </a:pPr>
            <a:r>
              <a:rPr lang="en-US" dirty="0"/>
              <a:t> VPRA Administration</a:t>
            </a:r>
          </a:p>
          <a:p>
            <a:pPr lvl="0"/>
            <a:endParaRPr lang="en-US" dirty="0" smtClean="0"/>
          </a:p>
        </p:txBody>
      </p:sp>
      <p:sp>
        <p:nvSpPr>
          <p:cNvPr id="4" name="Slide Number Placeholder 3"/>
          <p:cNvSpPr>
            <a:spLocks noGrp="1"/>
          </p:cNvSpPr>
          <p:nvPr>
            <p:ph type="sldNum" sz="quarter" idx="12"/>
          </p:nvPr>
        </p:nvSpPr>
        <p:spPr/>
        <p:txBody>
          <a:bodyPr/>
          <a:lstStyle/>
          <a:p>
            <a:fld id="{9FE9F441-13C1-48BE-9753-9E1BE924571A}" type="slidenum">
              <a:rPr lang="en-US" smtClean="0"/>
              <a:pPr/>
              <a:t>29</a:t>
            </a:fld>
            <a:endParaRPr lang="en-US" dirty="0"/>
          </a:p>
        </p:txBody>
      </p:sp>
    </p:spTree>
    <p:extLst>
      <p:ext uri="{BB962C8B-B14F-4D97-AF65-F5344CB8AC3E}">
        <p14:creationId xmlns:p14="http://schemas.microsoft.com/office/powerpoint/2010/main" val="3923371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Board Chair Update</a:t>
            </a:r>
            <a:endParaRPr lang="en-US" dirty="0"/>
          </a:p>
        </p:txBody>
      </p:sp>
      <p:sp>
        <p:nvSpPr>
          <p:cNvPr id="5" name="Text Placeholder 4"/>
          <p:cNvSpPr>
            <a:spLocks noGrp="1"/>
          </p:cNvSpPr>
          <p:nvPr>
            <p:ph type="body" idx="1"/>
          </p:nvPr>
        </p:nvSpPr>
        <p:spPr/>
        <p:txBody>
          <a:bodyPr anchor="t">
            <a:normAutofit/>
          </a:bodyPr>
          <a:lstStyle/>
          <a:p>
            <a:r>
              <a:rPr lang="en-US" dirty="0" smtClean="0"/>
              <a:t>Jennifer Mitchell, Chairperson</a:t>
            </a:r>
            <a:endParaRPr lang="en-US" dirty="0"/>
          </a:p>
        </p:txBody>
      </p:sp>
    </p:spTree>
    <p:extLst>
      <p:ext uri="{BB962C8B-B14F-4D97-AF65-F5344CB8AC3E}">
        <p14:creationId xmlns:p14="http://schemas.microsoft.com/office/powerpoint/2010/main" val="3348558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344739" y="2697959"/>
            <a:ext cx="6721478" cy="1325563"/>
          </a:xfrm>
        </p:spPr>
        <p:txBody>
          <a:bodyPr/>
          <a:lstStyle/>
          <a:p>
            <a:r>
              <a:rPr lang="en-US" dirty="0" smtClean="0"/>
              <a:t>Draft VPRA Operating Budget</a:t>
            </a:r>
            <a:endParaRPr lang="en-US" dirty="0"/>
          </a:p>
        </p:txBody>
      </p:sp>
      <p:sp>
        <p:nvSpPr>
          <p:cNvPr id="4" name="Slide Number Placeholder 3"/>
          <p:cNvSpPr>
            <a:spLocks noGrp="1"/>
          </p:cNvSpPr>
          <p:nvPr>
            <p:ph type="sldNum" sz="quarter" idx="12"/>
          </p:nvPr>
        </p:nvSpPr>
        <p:spPr/>
        <p:txBody>
          <a:bodyPr/>
          <a:lstStyle/>
          <a:p>
            <a:fld id="{9FE9F441-13C1-48BE-9753-9E1BE924571A}" type="slidenum">
              <a:rPr lang="en-US" smtClean="0"/>
              <a:pPr/>
              <a:t>30</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07068492"/>
              </p:ext>
            </p:extLst>
          </p:nvPr>
        </p:nvGraphicFramePr>
        <p:xfrm>
          <a:off x="2791691" y="174556"/>
          <a:ext cx="6608618" cy="6483932"/>
        </p:xfrm>
        <a:graphic>
          <a:graphicData uri="http://schemas.openxmlformats.org/drawingml/2006/table">
            <a:tbl>
              <a:tblPr firstRow="1" bandRow="1">
                <a:tableStyleId>{5C22544A-7EE6-4342-B048-85BDC9FD1C3A}</a:tableStyleId>
              </a:tblPr>
              <a:tblGrid>
                <a:gridCol w="4788979">
                  <a:extLst>
                    <a:ext uri="{9D8B030D-6E8A-4147-A177-3AD203B41FA5}">
                      <a16:colId xmlns:a16="http://schemas.microsoft.com/office/drawing/2014/main" val="1731683693"/>
                    </a:ext>
                  </a:extLst>
                </a:gridCol>
                <a:gridCol w="920625">
                  <a:extLst>
                    <a:ext uri="{9D8B030D-6E8A-4147-A177-3AD203B41FA5}">
                      <a16:colId xmlns:a16="http://schemas.microsoft.com/office/drawing/2014/main" val="3601674014"/>
                    </a:ext>
                  </a:extLst>
                </a:gridCol>
                <a:gridCol w="899014">
                  <a:extLst>
                    <a:ext uri="{9D8B030D-6E8A-4147-A177-3AD203B41FA5}">
                      <a16:colId xmlns:a16="http://schemas.microsoft.com/office/drawing/2014/main" val="1536599206"/>
                    </a:ext>
                  </a:extLst>
                </a:gridCol>
              </a:tblGrid>
              <a:tr h="417525">
                <a:tc>
                  <a:txBody>
                    <a:bodyPr/>
                    <a:lstStyle/>
                    <a:p>
                      <a:pPr algn="ctr" fontAlgn="b"/>
                      <a:r>
                        <a:rPr lang="en-US" sz="1200" u="none" strike="noStrike" dirty="0">
                          <a:effectLst/>
                        </a:rPr>
                        <a:t>Project Description</a:t>
                      </a:r>
                      <a:endParaRPr lang="en-US" sz="1200" b="1" i="0" u="none" strike="noStrike" dirty="0">
                        <a:solidFill>
                          <a:srgbClr val="FFFFFF"/>
                        </a:solidFill>
                        <a:effectLst/>
                        <a:latin typeface="Calibri" panose="020F0502020204030204" pitchFamily="34" charset="0"/>
                      </a:endParaRPr>
                    </a:p>
                  </a:txBody>
                  <a:tcPr marL="9525" marR="9525" marT="9525" marB="0" anchor="ctr">
                    <a:solidFill>
                      <a:srgbClr val="843C0C"/>
                    </a:solidFill>
                  </a:tcPr>
                </a:tc>
                <a:tc>
                  <a:txBody>
                    <a:bodyPr/>
                    <a:lstStyle/>
                    <a:p>
                      <a:pPr algn="ctr" fontAlgn="b"/>
                      <a:r>
                        <a:rPr lang="en-US" sz="1200" u="none" strike="noStrike" dirty="0">
                          <a:effectLst/>
                        </a:rPr>
                        <a:t>FY21 (Millions)</a:t>
                      </a:r>
                      <a:endParaRPr lang="en-US" sz="1200" b="1" i="0" u="none" strike="noStrike" dirty="0">
                        <a:solidFill>
                          <a:srgbClr val="FFFFFF"/>
                        </a:solidFill>
                        <a:effectLst/>
                        <a:latin typeface="Calibri" panose="020F0502020204030204" pitchFamily="34" charset="0"/>
                      </a:endParaRPr>
                    </a:p>
                  </a:txBody>
                  <a:tcPr marL="9525" marR="9525" marT="9525" marB="0" anchor="ctr">
                    <a:solidFill>
                      <a:srgbClr val="843C0C"/>
                    </a:solidFill>
                  </a:tcPr>
                </a:tc>
                <a:tc>
                  <a:txBody>
                    <a:bodyPr/>
                    <a:lstStyle/>
                    <a:p>
                      <a:pPr algn="ctr" fontAlgn="b"/>
                      <a:r>
                        <a:rPr lang="en-US" sz="1200" u="none" strike="noStrike" dirty="0">
                          <a:effectLst/>
                        </a:rPr>
                        <a:t>FY22 (Millions)</a:t>
                      </a:r>
                      <a:endParaRPr lang="en-US" sz="1200" b="1" i="0" u="none" strike="noStrike" dirty="0">
                        <a:solidFill>
                          <a:srgbClr val="FFFFFF"/>
                        </a:solidFill>
                        <a:effectLst/>
                        <a:latin typeface="Calibri" panose="020F0502020204030204" pitchFamily="34" charset="0"/>
                      </a:endParaRPr>
                    </a:p>
                  </a:txBody>
                  <a:tcPr marL="9525" marR="9525" marT="9525" marB="0" anchor="ctr">
                    <a:solidFill>
                      <a:srgbClr val="843C0C"/>
                    </a:solidFill>
                  </a:tcPr>
                </a:tc>
                <a:extLst>
                  <a:ext uri="{0D108BD9-81ED-4DB2-BD59-A6C34878D82A}">
                    <a16:rowId xmlns:a16="http://schemas.microsoft.com/office/drawing/2014/main" val="3863215006"/>
                  </a:ext>
                </a:extLst>
              </a:tr>
              <a:tr h="208763">
                <a:tc>
                  <a:txBody>
                    <a:bodyPr/>
                    <a:lstStyle/>
                    <a:p>
                      <a:pPr algn="l" fontAlgn="b"/>
                      <a:r>
                        <a:rPr lang="en-US" sz="1200" u="none" strike="noStrike" dirty="0">
                          <a:effectLst/>
                        </a:rPr>
                        <a:t>Administrative Budget</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2.3 </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5.2 </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4676695"/>
                  </a:ext>
                </a:extLst>
              </a:tr>
              <a:tr h="208763">
                <a:tc>
                  <a:txBody>
                    <a:bodyPr/>
                    <a:lstStyle/>
                    <a:p>
                      <a:pPr algn="l" fontAlgn="b"/>
                      <a:r>
                        <a:rPr lang="en-US" sz="1200" u="none" strike="noStrike" dirty="0">
                          <a:effectLst/>
                        </a:rPr>
                        <a:t>Roanoke Service - Amtrak Route 46 (1 daily roundtrip)</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50050202"/>
                  </a:ext>
                </a:extLst>
              </a:tr>
              <a:tr h="208763">
                <a:tc>
                  <a:txBody>
                    <a:bodyPr/>
                    <a:lstStyle/>
                    <a:p>
                      <a:pPr algn="l" fontAlgn="b"/>
                      <a:r>
                        <a:rPr lang="en-US" sz="1200" u="none" strike="noStrike" dirty="0">
                          <a:effectLst/>
                        </a:rPr>
                        <a:t>     Operating Support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3.5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6.0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16383155"/>
                  </a:ext>
                </a:extLst>
              </a:tr>
              <a:tr h="208763">
                <a:tc>
                  <a:txBody>
                    <a:bodyPr/>
                    <a:lstStyle/>
                    <a:p>
                      <a:pPr algn="l" fontAlgn="b"/>
                      <a:r>
                        <a:rPr lang="en-US" sz="1200" u="none" strike="noStrike" dirty="0">
                          <a:effectLst/>
                        </a:rPr>
                        <a:t>     Capital Equipment Charge</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62391571"/>
                  </a:ext>
                </a:extLst>
              </a:tr>
              <a:tr h="208763">
                <a:tc>
                  <a:txBody>
                    <a:bodyPr/>
                    <a:lstStyle/>
                    <a:p>
                      <a:pPr algn="ctr" fontAlgn="b"/>
                      <a:r>
                        <a:rPr lang="en-US" sz="1200" u="none" strike="noStrike" dirty="0">
                          <a:effectLst/>
                        </a:rPr>
                        <a:t>Subtotal</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3.5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6.0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43711072"/>
                  </a:ext>
                </a:extLst>
              </a:tr>
              <a:tr h="208763">
                <a:tc>
                  <a:txBody>
                    <a:bodyPr/>
                    <a:lstStyle/>
                    <a:p>
                      <a:pPr algn="l" fontAlgn="b"/>
                      <a:r>
                        <a:rPr lang="en-US" sz="1200" u="none" strike="noStrike" dirty="0">
                          <a:effectLst/>
                        </a:rPr>
                        <a:t>Newport News Service - Amtrak Route 47 (2 daily round trips)</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00230379"/>
                  </a:ext>
                </a:extLst>
              </a:tr>
              <a:tr h="208763">
                <a:tc>
                  <a:txBody>
                    <a:bodyPr/>
                    <a:lstStyle/>
                    <a:p>
                      <a:pPr algn="l" fontAlgn="b"/>
                      <a:r>
                        <a:rPr lang="en-US" sz="1200" u="none" strike="noStrike" dirty="0">
                          <a:effectLst/>
                        </a:rPr>
                        <a:t>     Operating Support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6.5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12.0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17303651"/>
                  </a:ext>
                </a:extLst>
              </a:tr>
              <a:tr h="208763">
                <a:tc>
                  <a:txBody>
                    <a:bodyPr/>
                    <a:lstStyle/>
                    <a:p>
                      <a:pPr algn="l" fontAlgn="b"/>
                      <a:r>
                        <a:rPr lang="en-US" sz="1200" u="none" strike="noStrike" dirty="0">
                          <a:effectLst/>
                        </a:rPr>
                        <a:t>     Capital Equipment Charge</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1.2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1.2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4606305"/>
                  </a:ext>
                </a:extLst>
              </a:tr>
              <a:tr h="208763">
                <a:tc>
                  <a:txBody>
                    <a:bodyPr/>
                    <a:lstStyle/>
                    <a:p>
                      <a:pPr algn="ctr" fontAlgn="b"/>
                      <a:r>
                        <a:rPr lang="en-US" sz="1200" u="none" strike="noStrike" dirty="0">
                          <a:effectLst/>
                        </a:rPr>
                        <a:t>Subtotal</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7.7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13.2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5001837"/>
                  </a:ext>
                </a:extLst>
              </a:tr>
              <a:tr h="208763">
                <a:tc>
                  <a:txBody>
                    <a:bodyPr/>
                    <a:lstStyle/>
                    <a:p>
                      <a:pPr algn="l" fontAlgn="b"/>
                      <a:r>
                        <a:rPr lang="en-US" sz="1200" u="none" strike="noStrike" dirty="0">
                          <a:effectLst/>
                        </a:rPr>
                        <a:t>Norfolk Service - Amtrak Route 50 (2 daily roundtrips)</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356005"/>
                  </a:ext>
                </a:extLst>
              </a:tr>
              <a:tr h="208763">
                <a:tc>
                  <a:txBody>
                    <a:bodyPr/>
                    <a:lstStyle/>
                    <a:p>
                      <a:pPr algn="l" fontAlgn="b"/>
                      <a:r>
                        <a:rPr lang="en-US" sz="1200" u="none" strike="noStrike" dirty="0">
                          <a:effectLst/>
                        </a:rPr>
                        <a:t>     Operating Support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2.9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7.5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68097635"/>
                  </a:ext>
                </a:extLst>
              </a:tr>
              <a:tr h="208763">
                <a:tc>
                  <a:txBody>
                    <a:bodyPr/>
                    <a:lstStyle/>
                    <a:p>
                      <a:pPr algn="l" fontAlgn="b"/>
                      <a:r>
                        <a:rPr lang="en-US" sz="1200" u="none" strike="noStrike" dirty="0">
                          <a:effectLst/>
                        </a:rPr>
                        <a:t>     Capital Equipment Charge</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2.4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2.4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65796906"/>
                  </a:ext>
                </a:extLst>
              </a:tr>
              <a:tr h="208763">
                <a:tc>
                  <a:txBody>
                    <a:bodyPr/>
                    <a:lstStyle/>
                    <a:p>
                      <a:pPr algn="ctr" fontAlgn="b"/>
                      <a:r>
                        <a:rPr lang="en-US" sz="1200" u="none" strike="noStrike" dirty="0">
                          <a:effectLst/>
                        </a:rPr>
                        <a:t>Subtotal</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5.3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9.9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14296462"/>
                  </a:ext>
                </a:extLst>
              </a:tr>
              <a:tr h="208763">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78740286"/>
                  </a:ext>
                </a:extLst>
              </a:tr>
              <a:tr h="208763">
                <a:tc>
                  <a:txBody>
                    <a:bodyPr/>
                    <a:lstStyle/>
                    <a:p>
                      <a:pPr algn="l" fontAlgn="b"/>
                      <a:r>
                        <a:rPr lang="en-US" sz="1200" u="none" strike="noStrike" dirty="0">
                          <a:effectLst/>
                        </a:rPr>
                        <a:t>Richmond Service - Amtrak Route 51 (1 daily roundtrip)</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30482758"/>
                  </a:ext>
                </a:extLst>
              </a:tr>
              <a:tr h="208763">
                <a:tc>
                  <a:txBody>
                    <a:bodyPr/>
                    <a:lstStyle/>
                    <a:p>
                      <a:pPr algn="l" fontAlgn="b"/>
                      <a:r>
                        <a:rPr lang="en-US" sz="1200" u="none" strike="noStrike" dirty="0">
                          <a:effectLst/>
                        </a:rPr>
                        <a:t>     Operating Support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0.8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6.0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14510517"/>
                  </a:ext>
                </a:extLst>
              </a:tr>
              <a:tr h="208763">
                <a:tc>
                  <a:txBody>
                    <a:bodyPr/>
                    <a:lstStyle/>
                    <a:p>
                      <a:pPr algn="l" fontAlgn="b"/>
                      <a:r>
                        <a:rPr lang="en-US" sz="1200" u="none" strike="noStrike" dirty="0">
                          <a:effectLst/>
                        </a:rPr>
                        <a:t>     Capital Equipment Charge</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0.9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1.0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49502142"/>
                  </a:ext>
                </a:extLst>
              </a:tr>
              <a:tr h="208763">
                <a:tc>
                  <a:txBody>
                    <a:bodyPr/>
                    <a:lstStyle/>
                    <a:p>
                      <a:pPr algn="ctr" fontAlgn="b"/>
                      <a:r>
                        <a:rPr lang="en-US" sz="1200" u="none" strike="noStrike" dirty="0">
                          <a:effectLst/>
                        </a:rPr>
                        <a:t>Subtotal</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1.7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7.0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68249274"/>
                  </a:ext>
                </a:extLst>
              </a:tr>
              <a:tr h="208763">
                <a:tc>
                  <a:txBody>
                    <a:bodyPr/>
                    <a:lstStyle/>
                    <a:p>
                      <a:pPr algn="l" fontAlgn="b"/>
                      <a:r>
                        <a:rPr lang="en-US" sz="1200" u="none" strike="noStrike" dirty="0">
                          <a:effectLst/>
                        </a:rPr>
                        <a:t>Future Roanoke/NRV Operations</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35266393"/>
                  </a:ext>
                </a:extLst>
              </a:tr>
              <a:tr h="208763">
                <a:tc>
                  <a:txBody>
                    <a:bodyPr/>
                    <a:lstStyle/>
                    <a:p>
                      <a:pPr algn="l" fontAlgn="b"/>
                      <a:r>
                        <a:rPr lang="en-US" sz="1200" u="none" strike="noStrike" dirty="0">
                          <a:effectLst/>
                        </a:rPr>
                        <a:t>     Operating Support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6.0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10228177"/>
                  </a:ext>
                </a:extLst>
              </a:tr>
              <a:tr h="208763">
                <a:tc>
                  <a:txBody>
                    <a:bodyPr/>
                    <a:lstStyle/>
                    <a:p>
                      <a:pPr algn="l" fontAlgn="b"/>
                      <a:r>
                        <a:rPr lang="en-US" sz="1200" u="none" strike="noStrike" dirty="0">
                          <a:effectLst/>
                        </a:rPr>
                        <a:t>     Capital Equipment Charge</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65257693"/>
                  </a:ext>
                </a:extLst>
              </a:tr>
              <a:tr h="208763">
                <a:tc>
                  <a:txBody>
                    <a:bodyPr/>
                    <a:lstStyle/>
                    <a:p>
                      <a:pPr algn="ctr" fontAlgn="b"/>
                      <a:r>
                        <a:rPr lang="en-US" sz="1200" u="none" strike="noStrike" dirty="0">
                          <a:effectLst/>
                        </a:rPr>
                        <a:t>Subtotal</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6.0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61580819"/>
                  </a:ext>
                </a:extLst>
              </a:tr>
              <a:tr h="208763">
                <a:tc>
                  <a:txBody>
                    <a:bodyPr/>
                    <a:lstStyle/>
                    <a:p>
                      <a:pPr algn="l" fontAlgn="b"/>
                      <a:r>
                        <a:rPr lang="fr-FR" sz="1200" u="none" strike="noStrike" dirty="0">
                          <a:effectLst/>
                        </a:rPr>
                        <a:t>Future Norfolk Train 3 Operations</a:t>
                      </a:r>
                      <a:endParaRPr lang="fr-FR"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55432241"/>
                  </a:ext>
                </a:extLst>
              </a:tr>
              <a:tr h="208763">
                <a:tc>
                  <a:txBody>
                    <a:bodyPr/>
                    <a:lstStyle/>
                    <a:p>
                      <a:pPr algn="l" fontAlgn="b"/>
                      <a:r>
                        <a:rPr lang="en-US" sz="1200" u="none" strike="noStrike" dirty="0">
                          <a:effectLst/>
                        </a:rPr>
                        <a:t>     Operating Support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2.2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00748942"/>
                  </a:ext>
                </a:extLst>
              </a:tr>
              <a:tr h="208763">
                <a:tc>
                  <a:txBody>
                    <a:bodyPr/>
                    <a:lstStyle/>
                    <a:p>
                      <a:pPr algn="l" fontAlgn="b"/>
                      <a:r>
                        <a:rPr lang="en-US" sz="1200" u="none" strike="noStrike" dirty="0">
                          <a:effectLst/>
                        </a:rPr>
                        <a:t>     Capital Equipment Charge</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0.5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73047889"/>
                  </a:ext>
                </a:extLst>
              </a:tr>
              <a:tr h="208763">
                <a:tc>
                  <a:txBody>
                    <a:bodyPr/>
                    <a:lstStyle/>
                    <a:p>
                      <a:pPr algn="ctr" fontAlgn="b"/>
                      <a:r>
                        <a:rPr lang="en-US" sz="1200" u="none" strike="noStrike" dirty="0">
                          <a:effectLst/>
                        </a:rPr>
                        <a:t>Subtotal</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2.7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2177334"/>
                  </a:ext>
                </a:extLst>
              </a:tr>
              <a:tr h="208763">
                <a:tc>
                  <a:txBody>
                    <a:bodyPr/>
                    <a:lstStyle/>
                    <a:p>
                      <a:pPr algn="l" fontAlgn="b"/>
                      <a:r>
                        <a:rPr lang="en-US" sz="1200" u="none" strike="noStrike" dirty="0">
                          <a:effectLst/>
                        </a:rPr>
                        <a:t>Bedford Amtrak Thruway Intercity Bus Connector</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0.3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0.3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42803731"/>
                  </a:ext>
                </a:extLst>
              </a:tr>
              <a:tr h="208763">
                <a:tc>
                  <a:txBody>
                    <a:bodyPr/>
                    <a:lstStyle/>
                    <a:p>
                      <a:pPr algn="l" fontAlgn="b"/>
                      <a:r>
                        <a:rPr lang="en-US" sz="1200" u="none" strike="noStrike" dirty="0">
                          <a:effectLst/>
                        </a:rPr>
                        <a:t>Amtrak Marketing Costs</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0.9 </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0.9 </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6916772"/>
                  </a:ext>
                </a:extLst>
              </a:tr>
              <a:tr h="221043">
                <a:tc>
                  <a:txBody>
                    <a:bodyPr/>
                    <a:lstStyle/>
                    <a:p>
                      <a:pPr algn="ctr" fontAlgn="b"/>
                      <a:r>
                        <a:rPr lang="en-US" sz="1200" u="none" strike="noStrike" dirty="0">
                          <a:effectLst/>
                        </a:rPr>
                        <a:t>Total Operating Budget</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21.7 </a:t>
                      </a:r>
                      <a:endParaRPr lang="en-U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none" strike="noStrike" dirty="0">
                          <a:effectLst/>
                        </a:rPr>
                        <a:t> $         51.2 </a:t>
                      </a:r>
                      <a:endParaRPr lang="en-US" sz="12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49396957"/>
                  </a:ext>
                </a:extLst>
              </a:tr>
            </a:tbl>
          </a:graphicData>
        </a:graphic>
      </p:graphicFrame>
    </p:spTree>
    <p:extLst>
      <p:ext uri="{BB962C8B-B14F-4D97-AF65-F5344CB8AC3E}">
        <p14:creationId xmlns:p14="http://schemas.microsoft.com/office/powerpoint/2010/main" val="894988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Amtrak State-Supported Operating Budget</a:t>
            </a:r>
            <a:endParaRPr lang="en-US" dirty="0"/>
          </a:p>
        </p:txBody>
      </p:sp>
      <p:sp>
        <p:nvSpPr>
          <p:cNvPr id="3" name="Content Placeholder 2"/>
          <p:cNvSpPr>
            <a:spLocks noGrp="1"/>
          </p:cNvSpPr>
          <p:nvPr>
            <p:ph sz="half" idx="1"/>
          </p:nvPr>
        </p:nvSpPr>
        <p:spPr>
          <a:xfrm>
            <a:off x="838200" y="1825625"/>
            <a:ext cx="4332316" cy="4351338"/>
          </a:xfrm>
        </p:spPr>
        <p:txBody>
          <a:bodyPr>
            <a:normAutofit/>
          </a:bodyPr>
          <a:lstStyle/>
          <a:p>
            <a:pPr>
              <a:spcAft>
                <a:spcPts val="1200"/>
              </a:spcAft>
            </a:pPr>
            <a:r>
              <a:rPr lang="en-US" sz="2400" dirty="0" smtClean="0"/>
              <a:t>Presents </a:t>
            </a:r>
            <a:r>
              <a:rPr lang="en-US" sz="2400" dirty="0"/>
              <a:t>the costs of the six state-supported Amtrak trains</a:t>
            </a:r>
          </a:p>
          <a:p>
            <a:pPr>
              <a:spcAft>
                <a:spcPts val="1200"/>
              </a:spcAft>
            </a:pPr>
            <a:r>
              <a:rPr lang="en-US" sz="2400" dirty="0"/>
              <a:t>Includes funding for marketing, train operating costs, and for Virginia’s share of contributions for Amtrak equipment</a:t>
            </a:r>
          </a:p>
          <a:p>
            <a:pPr>
              <a:spcAft>
                <a:spcPts val="1200"/>
              </a:spcAft>
            </a:pPr>
            <a:r>
              <a:rPr lang="en-US" sz="2400" dirty="0"/>
              <a:t>Presents net subsidy required by route</a:t>
            </a:r>
          </a:p>
        </p:txBody>
      </p:sp>
      <p:sp>
        <p:nvSpPr>
          <p:cNvPr id="4" name="Slide Number Placeholder 3"/>
          <p:cNvSpPr>
            <a:spLocks noGrp="1"/>
          </p:cNvSpPr>
          <p:nvPr>
            <p:ph type="sldNum" sz="quarter" idx="12"/>
          </p:nvPr>
        </p:nvSpPr>
        <p:spPr/>
        <p:txBody>
          <a:bodyPr/>
          <a:lstStyle/>
          <a:p>
            <a:fld id="{9FE9F441-13C1-48BE-9753-9E1BE924571A}" type="slidenum">
              <a:rPr lang="en-US" smtClean="0"/>
              <a:pPr/>
              <a:t>31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721" y="1557352"/>
            <a:ext cx="5923080" cy="4552268"/>
          </a:xfrm>
          <a:prstGeom prst="rect">
            <a:avLst/>
          </a:prstGeom>
        </p:spPr>
      </p:pic>
    </p:spTree>
    <p:extLst>
      <p:ext uri="{BB962C8B-B14F-4D97-AF65-F5344CB8AC3E}">
        <p14:creationId xmlns:p14="http://schemas.microsoft.com/office/powerpoint/2010/main" val="2469936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VPRA Administration Budget</a:t>
            </a:r>
            <a:endParaRPr lang="en-US" dirty="0"/>
          </a:p>
        </p:txBody>
      </p:sp>
      <p:sp>
        <p:nvSpPr>
          <p:cNvPr id="5" name="Content Placeholder 4"/>
          <p:cNvSpPr>
            <a:spLocks noGrp="1"/>
          </p:cNvSpPr>
          <p:nvPr>
            <p:ph sz="half" idx="1"/>
          </p:nvPr>
        </p:nvSpPr>
        <p:spPr>
          <a:xfrm>
            <a:off x="838199" y="1825625"/>
            <a:ext cx="6955971" cy="4351338"/>
          </a:xfrm>
        </p:spPr>
        <p:txBody>
          <a:bodyPr>
            <a:normAutofit/>
          </a:bodyPr>
          <a:lstStyle/>
          <a:p>
            <a:pPr marL="285750" indent="-285750">
              <a:spcAft>
                <a:spcPts val="1200"/>
              </a:spcAft>
            </a:pPr>
            <a:r>
              <a:rPr lang="en-US" sz="2400" dirty="0">
                <a:latin typeface="Arial" panose="020B0604020202020204" pitchFamily="34" charset="0"/>
                <a:cs typeface="Arial" panose="020B0604020202020204" pitchFamily="34" charset="0"/>
              </a:rPr>
              <a:t>Developed at general ledger account level using DRPT’s current chart as a base</a:t>
            </a:r>
          </a:p>
          <a:p>
            <a:pPr marL="285750" indent="-285750">
              <a:spcAft>
                <a:spcPts val="1200"/>
              </a:spcAft>
            </a:pPr>
            <a:endParaRPr lang="en-US" sz="1000" dirty="0">
              <a:latin typeface="Arial" panose="020B0604020202020204" pitchFamily="34" charset="0"/>
              <a:cs typeface="Arial" panose="020B0604020202020204" pitchFamily="34" charset="0"/>
            </a:endParaRPr>
          </a:p>
          <a:p>
            <a:pPr marL="285750" indent="-285750">
              <a:spcAft>
                <a:spcPts val="1200"/>
              </a:spcAft>
            </a:pPr>
            <a:r>
              <a:rPr lang="en-US" sz="2400" dirty="0">
                <a:latin typeface="Arial" panose="020B0604020202020204" pitchFamily="34" charset="0"/>
                <a:cs typeface="Arial" panose="020B0604020202020204" pitchFamily="34" charset="0"/>
              </a:rPr>
              <a:t>Present using a roll-up by certain classifications of expenditures. For example:</a:t>
            </a:r>
            <a:endParaRPr lang="en-US" sz="800" dirty="0">
              <a:latin typeface="Arial" panose="020B0604020202020204" pitchFamily="34" charset="0"/>
              <a:cs typeface="Arial" panose="020B0604020202020204" pitchFamily="34" charset="0"/>
            </a:endParaRPr>
          </a:p>
          <a:p>
            <a:pPr marL="742950" lvl="1" indent="-285750">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Payroll includes base salaries and all fringes</a:t>
            </a:r>
          </a:p>
          <a:p>
            <a:pPr marL="742950" lvl="1" indent="-285750">
              <a:spcAft>
                <a:spcPts val="12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IT includes telecomm, network, hardware, software and maintenance</a:t>
            </a:r>
          </a:p>
          <a:p>
            <a:endParaRPr lang="en-US" dirty="0"/>
          </a:p>
        </p:txBody>
      </p:sp>
      <p:sp>
        <p:nvSpPr>
          <p:cNvPr id="4" name="Slide Number Placeholder 3"/>
          <p:cNvSpPr>
            <a:spLocks noGrp="1"/>
          </p:cNvSpPr>
          <p:nvPr>
            <p:ph type="sldNum" sz="quarter" idx="12"/>
          </p:nvPr>
        </p:nvSpPr>
        <p:spPr/>
        <p:txBody>
          <a:bodyPr/>
          <a:lstStyle/>
          <a:p>
            <a:fld id="{9FE9F441-13C1-48BE-9753-9E1BE924571A}" type="slidenum">
              <a:rPr lang="en-US" smtClean="0"/>
              <a:pPr/>
              <a:t>32</a:t>
            </a:fld>
            <a:endParaRPr lang="en-US" dirty="0"/>
          </a:p>
        </p:txBody>
      </p:sp>
      <p:graphicFrame>
        <p:nvGraphicFramePr>
          <p:cNvPr id="9" name="Content Placeholder 5"/>
          <p:cNvGraphicFramePr>
            <a:graphicFrameLocks/>
          </p:cNvGraphicFramePr>
          <p:nvPr>
            <p:extLst>
              <p:ext uri="{D42A27DB-BD31-4B8C-83A1-F6EECF244321}">
                <p14:modId xmlns:p14="http://schemas.microsoft.com/office/powerpoint/2010/main" val="3730831239"/>
              </p:ext>
            </p:extLst>
          </p:nvPr>
        </p:nvGraphicFramePr>
        <p:xfrm>
          <a:off x="8610600" y="132992"/>
          <a:ext cx="3426229" cy="6632892"/>
        </p:xfrm>
        <a:graphic>
          <a:graphicData uri="http://schemas.openxmlformats.org/drawingml/2006/table">
            <a:tbl>
              <a:tblPr firstRow="1" bandRow="1">
                <a:tableStyleId>{5C22544A-7EE6-4342-B048-85BDC9FD1C3A}</a:tableStyleId>
              </a:tblPr>
              <a:tblGrid>
                <a:gridCol w="3426229">
                  <a:extLst>
                    <a:ext uri="{9D8B030D-6E8A-4147-A177-3AD203B41FA5}">
                      <a16:colId xmlns:a16="http://schemas.microsoft.com/office/drawing/2014/main" val="3443762841"/>
                    </a:ext>
                  </a:extLst>
                </a:gridCol>
              </a:tblGrid>
              <a:tr h="150164">
                <a:tc>
                  <a:txBody>
                    <a:bodyPr/>
                    <a:lstStyle/>
                    <a:p>
                      <a:pPr algn="ctr" fontAlgn="b"/>
                      <a:r>
                        <a:rPr lang="en-US" sz="1050" u="none" strike="noStrike" dirty="0">
                          <a:effectLst/>
                        </a:rPr>
                        <a:t>TOTAL PAYROLL</a:t>
                      </a:r>
                      <a:endParaRPr lang="en-US" sz="1050" b="0" i="0" u="none" strike="noStrike" dirty="0">
                        <a:solidFill>
                          <a:schemeClr val="bg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3651814825"/>
                  </a:ext>
                </a:extLst>
              </a:tr>
              <a:tr h="175357">
                <a:tc>
                  <a:txBody>
                    <a:bodyPr/>
                    <a:lstStyle/>
                    <a:p>
                      <a:pPr algn="l" fontAlgn="b"/>
                      <a:r>
                        <a:rPr lang="en-US" sz="1050" u="none" strike="noStrike" dirty="0">
                          <a:effectLst/>
                        </a:rPr>
                        <a:t>TELECOMM SERVICE</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874518154"/>
                  </a:ext>
                </a:extLst>
              </a:tr>
              <a:tr h="175357">
                <a:tc>
                  <a:txBody>
                    <a:bodyPr/>
                    <a:lstStyle/>
                    <a:p>
                      <a:pPr algn="l" fontAlgn="b"/>
                      <a:r>
                        <a:rPr lang="en-US" sz="1050" u="none" strike="noStrike" dirty="0">
                          <a:effectLst/>
                        </a:rPr>
                        <a:t>VOICE/DATA TRANS. EQUIP</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726772966"/>
                  </a:ext>
                </a:extLst>
              </a:tr>
              <a:tr h="175357">
                <a:tc>
                  <a:txBody>
                    <a:bodyPr/>
                    <a:lstStyle/>
                    <a:p>
                      <a:pPr algn="l" fontAlgn="b"/>
                      <a:r>
                        <a:rPr lang="en-US" sz="1050" u="none" strike="noStrike" dirty="0">
                          <a:effectLst/>
                        </a:rPr>
                        <a:t>COMPUTER SYSTEMS &amp; SUPPORT</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244250763"/>
                  </a:ext>
                </a:extLst>
              </a:tr>
              <a:tr h="175357">
                <a:tc>
                  <a:txBody>
                    <a:bodyPr/>
                    <a:lstStyle/>
                    <a:p>
                      <a:pPr algn="l" fontAlgn="b"/>
                      <a:r>
                        <a:rPr lang="en-US" sz="1050" u="none" strike="noStrike" dirty="0">
                          <a:effectLst/>
                        </a:rPr>
                        <a:t>MOBILE CLIENT COMPUTERS </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604618140"/>
                  </a:ext>
                </a:extLst>
              </a:tr>
              <a:tr h="137855">
                <a:tc>
                  <a:txBody>
                    <a:bodyPr/>
                    <a:lstStyle/>
                    <a:p>
                      <a:pPr algn="l" fontAlgn="b"/>
                      <a:r>
                        <a:rPr lang="en-US" sz="1050" u="none" strike="noStrike" dirty="0">
                          <a:effectLst/>
                        </a:rPr>
                        <a:t>NETWORK COMPONENTS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914185192"/>
                  </a:ext>
                </a:extLst>
              </a:tr>
              <a:tr h="175357">
                <a:tc>
                  <a:txBody>
                    <a:bodyPr/>
                    <a:lstStyle/>
                    <a:p>
                      <a:pPr algn="l" fontAlgn="b"/>
                      <a:r>
                        <a:rPr lang="en-US" sz="1050" u="none" strike="noStrike" dirty="0">
                          <a:effectLst/>
                        </a:rPr>
                        <a:t>OTHER COMP. EQUIPMENT</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553891602"/>
                  </a:ext>
                </a:extLst>
              </a:tr>
              <a:tr h="175357">
                <a:tc>
                  <a:txBody>
                    <a:bodyPr/>
                    <a:lstStyle/>
                    <a:p>
                      <a:pPr algn="l" fontAlgn="b"/>
                      <a:r>
                        <a:rPr lang="en-US" sz="1050" u="none" strike="noStrike" dirty="0">
                          <a:effectLst/>
                        </a:rPr>
                        <a:t>COMPUTER SOFTWARE PURCHASES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745716896"/>
                  </a:ext>
                </a:extLst>
              </a:tr>
              <a:tr h="175357">
                <a:tc>
                  <a:txBody>
                    <a:bodyPr/>
                    <a:lstStyle/>
                    <a:p>
                      <a:pPr algn="l" fontAlgn="b"/>
                      <a:r>
                        <a:rPr lang="en-US" sz="1050" u="none" strike="noStrike" dirty="0">
                          <a:effectLst/>
                        </a:rPr>
                        <a:t>COMPUTER OPERATING SUPPLIES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271317810"/>
                  </a:ext>
                </a:extLst>
              </a:tr>
              <a:tr h="175357">
                <a:tc>
                  <a:txBody>
                    <a:bodyPr/>
                    <a:lstStyle/>
                    <a:p>
                      <a:pPr algn="ctr" fontAlgn="b"/>
                      <a:r>
                        <a:rPr lang="en-US" sz="1050" u="none" strike="noStrike" dirty="0">
                          <a:solidFill>
                            <a:schemeClr val="tx1"/>
                          </a:solidFill>
                          <a:effectLst/>
                        </a:rPr>
                        <a:t>TOTAL INFORMATION TECHNOLOGY</a:t>
                      </a:r>
                      <a:endParaRPr lang="en-US" sz="1050" b="0" i="0" u="none" strike="noStrike" dirty="0">
                        <a:solidFill>
                          <a:schemeClr val="tx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4002396250"/>
                  </a:ext>
                </a:extLst>
              </a:tr>
              <a:tr h="175357">
                <a:tc>
                  <a:txBody>
                    <a:bodyPr/>
                    <a:lstStyle/>
                    <a:p>
                      <a:pPr algn="l" fontAlgn="b"/>
                      <a:r>
                        <a:rPr lang="en-US" sz="1050" u="none" strike="noStrike" dirty="0">
                          <a:effectLst/>
                        </a:rPr>
                        <a:t>CLERICAL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4072089383"/>
                  </a:ext>
                </a:extLst>
              </a:tr>
              <a:tr h="175357">
                <a:tc>
                  <a:txBody>
                    <a:bodyPr/>
                    <a:lstStyle/>
                    <a:p>
                      <a:pPr algn="l" fontAlgn="b"/>
                      <a:r>
                        <a:rPr lang="en-US" sz="1050" u="none" strike="noStrike" dirty="0">
                          <a:effectLst/>
                        </a:rPr>
                        <a:t>AUDITING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180771267"/>
                  </a:ext>
                </a:extLst>
              </a:tr>
              <a:tr h="175357">
                <a:tc>
                  <a:txBody>
                    <a:bodyPr/>
                    <a:lstStyle/>
                    <a:p>
                      <a:pPr algn="l" fontAlgn="b"/>
                      <a:r>
                        <a:rPr lang="en-US" sz="1050" u="none" strike="noStrike" dirty="0">
                          <a:effectLst/>
                        </a:rPr>
                        <a:t>CONSULTING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791275877"/>
                  </a:ext>
                </a:extLst>
              </a:tr>
              <a:tr h="175357">
                <a:tc>
                  <a:txBody>
                    <a:bodyPr/>
                    <a:lstStyle/>
                    <a:p>
                      <a:pPr algn="l" fontAlgn="b"/>
                      <a:r>
                        <a:rPr lang="en-US" sz="1050" u="none" strike="noStrike" dirty="0">
                          <a:effectLst/>
                        </a:rPr>
                        <a:t>PERSONNEL MANAGEMENT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574126141"/>
                  </a:ext>
                </a:extLst>
              </a:tr>
              <a:tr h="175357">
                <a:tc>
                  <a:txBody>
                    <a:bodyPr/>
                    <a:lstStyle/>
                    <a:p>
                      <a:pPr algn="l" fontAlgn="b"/>
                      <a:r>
                        <a:rPr lang="en-US" sz="1050" u="none" strike="noStrike" dirty="0">
                          <a:effectLst/>
                        </a:rPr>
                        <a:t>LEGAL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733884187"/>
                  </a:ext>
                </a:extLst>
              </a:tr>
              <a:tr h="175357">
                <a:tc>
                  <a:txBody>
                    <a:bodyPr/>
                    <a:lstStyle/>
                    <a:p>
                      <a:pPr algn="l" fontAlgn="b"/>
                      <a:r>
                        <a:rPr lang="en-US" sz="1050" u="none" strike="noStrike" dirty="0">
                          <a:effectLst/>
                        </a:rPr>
                        <a:t>MANUAL LABOR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836353842"/>
                  </a:ext>
                </a:extLst>
              </a:tr>
              <a:tr h="175357">
                <a:tc>
                  <a:txBody>
                    <a:bodyPr/>
                    <a:lstStyle/>
                    <a:p>
                      <a:pPr algn="ctr" fontAlgn="b"/>
                      <a:r>
                        <a:rPr lang="en-US" sz="1050" u="none" strike="noStrike" dirty="0">
                          <a:solidFill>
                            <a:schemeClr val="tx1"/>
                          </a:solidFill>
                          <a:effectLst/>
                        </a:rPr>
                        <a:t>TOTAL OUTSIDE SUPPORT SERVICES</a:t>
                      </a:r>
                      <a:endParaRPr lang="en-US" sz="1050" b="0" i="0" u="none" strike="noStrike" dirty="0">
                        <a:solidFill>
                          <a:schemeClr val="tx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4293824481"/>
                  </a:ext>
                </a:extLst>
              </a:tr>
              <a:tr h="175357">
                <a:tc>
                  <a:txBody>
                    <a:bodyPr/>
                    <a:lstStyle/>
                    <a:p>
                      <a:pPr algn="l" fontAlgn="b"/>
                      <a:r>
                        <a:rPr lang="en-US" sz="1050" u="none" strike="noStrike" dirty="0">
                          <a:effectLst/>
                        </a:rPr>
                        <a:t>EMPLOYEE INCENTIVES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54535953"/>
                  </a:ext>
                </a:extLst>
              </a:tr>
              <a:tr h="175357">
                <a:tc>
                  <a:txBody>
                    <a:bodyPr/>
                    <a:lstStyle/>
                    <a:p>
                      <a:pPr algn="l" fontAlgn="b"/>
                      <a:r>
                        <a:rPr lang="en-US" sz="1050" u="none" strike="noStrike" dirty="0">
                          <a:effectLst/>
                        </a:rPr>
                        <a:t>EMP TRNG COURSE,WKSHP, CONF</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306359506"/>
                  </a:ext>
                </a:extLst>
              </a:tr>
              <a:tr h="175357">
                <a:tc>
                  <a:txBody>
                    <a:bodyPr/>
                    <a:lstStyle/>
                    <a:p>
                      <a:pPr algn="l" fontAlgn="b"/>
                      <a:r>
                        <a:rPr lang="en-US" sz="1050" u="none" strike="noStrike" dirty="0">
                          <a:effectLst/>
                        </a:rPr>
                        <a:t>TRAVEL, SUBSISTENCE AND LODGING</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749806877"/>
                  </a:ext>
                </a:extLst>
              </a:tr>
              <a:tr h="175357">
                <a:tc>
                  <a:txBody>
                    <a:bodyPr/>
                    <a:lstStyle/>
                    <a:p>
                      <a:pPr algn="l" fontAlgn="b"/>
                      <a:r>
                        <a:rPr lang="en-US" sz="1050" u="none" strike="noStrike" dirty="0">
                          <a:effectLst/>
                        </a:rPr>
                        <a:t>ORG. MEMBERSHIPS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880494931"/>
                  </a:ext>
                </a:extLst>
              </a:tr>
              <a:tr h="175357">
                <a:tc>
                  <a:txBody>
                    <a:bodyPr/>
                    <a:lstStyle/>
                    <a:p>
                      <a:pPr algn="l" fontAlgn="b"/>
                      <a:r>
                        <a:rPr lang="en-US" sz="1050" u="none" strike="noStrike" dirty="0">
                          <a:effectLst/>
                        </a:rPr>
                        <a:t>FOOD AND DIETARY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388843126"/>
                  </a:ext>
                </a:extLst>
              </a:tr>
              <a:tr h="175357">
                <a:tc>
                  <a:txBody>
                    <a:bodyPr/>
                    <a:lstStyle/>
                    <a:p>
                      <a:pPr algn="l" fontAlgn="b"/>
                      <a:r>
                        <a:rPr lang="en-US" sz="1050" u="none" strike="noStrike" dirty="0">
                          <a:effectLst/>
                        </a:rPr>
                        <a:t>APPAREL SUPPLIES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514197385"/>
                  </a:ext>
                </a:extLst>
              </a:tr>
              <a:tr h="175357">
                <a:tc>
                  <a:txBody>
                    <a:bodyPr/>
                    <a:lstStyle/>
                    <a:p>
                      <a:pPr algn="ctr" fontAlgn="b"/>
                      <a:r>
                        <a:rPr lang="en-US" sz="1050" u="none" strike="noStrike" dirty="0">
                          <a:solidFill>
                            <a:schemeClr val="tx1"/>
                          </a:solidFill>
                          <a:effectLst/>
                        </a:rPr>
                        <a:t>TOTAL TRAINING TRAVEL OTHER</a:t>
                      </a:r>
                      <a:endParaRPr lang="en-US" sz="1050" b="0" i="0" u="none" strike="noStrike" dirty="0">
                        <a:solidFill>
                          <a:schemeClr val="tx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3939793793"/>
                  </a:ext>
                </a:extLst>
              </a:tr>
              <a:tr h="175357">
                <a:tc>
                  <a:txBody>
                    <a:bodyPr/>
                    <a:lstStyle/>
                    <a:p>
                      <a:pPr algn="l" fontAlgn="b"/>
                      <a:r>
                        <a:rPr lang="en-US" sz="1050" u="none" strike="noStrike" dirty="0">
                          <a:effectLst/>
                        </a:rPr>
                        <a:t>PROPERTY INSURANCE</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789646148"/>
                  </a:ext>
                </a:extLst>
              </a:tr>
              <a:tr h="175357">
                <a:tc>
                  <a:txBody>
                    <a:bodyPr/>
                    <a:lstStyle/>
                    <a:p>
                      <a:pPr algn="l" fontAlgn="b"/>
                      <a:r>
                        <a:rPr lang="en-US" sz="1050" u="none" strike="noStrike" dirty="0">
                          <a:effectLst/>
                        </a:rPr>
                        <a:t>BUILDING RENTALS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4182455146"/>
                  </a:ext>
                </a:extLst>
              </a:tr>
              <a:tr h="175357">
                <a:tc>
                  <a:txBody>
                    <a:bodyPr/>
                    <a:lstStyle/>
                    <a:p>
                      <a:pPr algn="l" fontAlgn="b"/>
                      <a:r>
                        <a:rPr lang="en-US" sz="1050" u="none" strike="noStrike" dirty="0">
                          <a:effectLst/>
                        </a:rPr>
                        <a:t>OFFICE APPURTENANCES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159910352"/>
                  </a:ext>
                </a:extLst>
              </a:tr>
              <a:tr h="175357">
                <a:tc>
                  <a:txBody>
                    <a:bodyPr/>
                    <a:lstStyle/>
                    <a:p>
                      <a:pPr algn="l" fontAlgn="b"/>
                      <a:r>
                        <a:rPr lang="en-US" sz="1050" u="none" strike="noStrike" dirty="0">
                          <a:effectLst/>
                        </a:rPr>
                        <a:t>OFFICE  FURNITURE</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3768618443"/>
                  </a:ext>
                </a:extLst>
              </a:tr>
              <a:tr h="175357">
                <a:tc>
                  <a:txBody>
                    <a:bodyPr/>
                    <a:lstStyle/>
                    <a:p>
                      <a:pPr algn="l" fontAlgn="b"/>
                      <a:r>
                        <a:rPr lang="en-US" sz="1050" u="none" strike="noStrike" dirty="0">
                          <a:effectLst/>
                        </a:rPr>
                        <a:t>CONSTRUCTION, BLDG IMP</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4135556112"/>
                  </a:ext>
                </a:extLst>
              </a:tr>
              <a:tr h="175357">
                <a:tc>
                  <a:txBody>
                    <a:bodyPr/>
                    <a:lstStyle/>
                    <a:p>
                      <a:pPr algn="ctr" fontAlgn="b"/>
                      <a:r>
                        <a:rPr lang="en-US" sz="1050" u="none" strike="noStrike" dirty="0">
                          <a:solidFill>
                            <a:schemeClr val="tx1"/>
                          </a:solidFill>
                          <a:effectLst/>
                        </a:rPr>
                        <a:t>TOTAL OFFICE BUILDING &amp; RELATED</a:t>
                      </a:r>
                      <a:endParaRPr lang="en-US" sz="1050" b="0" i="0" u="none" strike="noStrike" dirty="0">
                        <a:solidFill>
                          <a:schemeClr val="tx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3772204956"/>
                  </a:ext>
                </a:extLst>
              </a:tr>
              <a:tr h="175357">
                <a:tc>
                  <a:txBody>
                    <a:bodyPr/>
                    <a:lstStyle/>
                    <a:p>
                      <a:pPr algn="l" fontAlgn="b"/>
                      <a:r>
                        <a:rPr lang="en-US" sz="1050" u="none" strike="noStrike" dirty="0">
                          <a:effectLst/>
                        </a:rPr>
                        <a:t>PUBL. SUBSCRIPTIONS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974743236"/>
                  </a:ext>
                </a:extLst>
              </a:tr>
              <a:tr h="175357">
                <a:tc>
                  <a:txBody>
                    <a:bodyPr/>
                    <a:lstStyle/>
                    <a:p>
                      <a:pPr algn="l" fontAlgn="b"/>
                      <a:r>
                        <a:rPr lang="en-US" sz="1050" u="none" strike="noStrike" dirty="0">
                          <a:effectLst/>
                        </a:rPr>
                        <a:t>OFFICE SUPPLIES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1167254876"/>
                  </a:ext>
                </a:extLst>
              </a:tr>
              <a:tr h="175357">
                <a:tc>
                  <a:txBody>
                    <a:bodyPr/>
                    <a:lstStyle/>
                    <a:p>
                      <a:pPr algn="l" fontAlgn="b"/>
                      <a:r>
                        <a:rPr lang="en-US" sz="1050" u="none" strike="noStrike" dirty="0">
                          <a:effectLst/>
                        </a:rPr>
                        <a:t>PRINTING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445360890"/>
                  </a:ext>
                </a:extLst>
              </a:tr>
              <a:tr h="175357">
                <a:tc>
                  <a:txBody>
                    <a:bodyPr/>
                    <a:lstStyle/>
                    <a:p>
                      <a:pPr algn="l" fontAlgn="b"/>
                      <a:r>
                        <a:rPr lang="en-US" sz="1050" u="none" strike="noStrike" dirty="0">
                          <a:effectLst/>
                        </a:rPr>
                        <a:t>EQUIP. REPAIR &amp; MAINT.</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234563973"/>
                  </a:ext>
                </a:extLst>
              </a:tr>
              <a:tr h="175357">
                <a:tc>
                  <a:txBody>
                    <a:bodyPr/>
                    <a:lstStyle/>
                    <a:p>
                      <a:pPr algn="l" fontAlgn="b"/>
                      <a:r>
                        <a:rPr lang="en-US" sz="1050" u="none" strike="noStrike" dirty="0">
                          <a:effectLst/>
                        </a:rPr>
                        <a:t>POSTAL SERVICES</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2295662412"/>
                  </a:ext>
                </a:extLst>
              </a:tr>
              <a:tr h="175357">
                <a:tc>
                  <a:txBody>
                    <a:bodyPr/>
                    <a:lstStyle/>
                    <a:p>
                      <a:pPr algn="ctr" fontAlgn="b"/>
                      <a:r>
                        <a:rPr lang="en-US" sz="1050" u="none" strike="noStrike" dirty="0">
                          <a:solidFill>
                            <a:schemeClr val="tx1"/>
                          </a:solidFill>
                          <a:effectLst/>
                        </a:rPr>
                        <a:t>TOTAL OTHER ADMINISTRATIVE</a:t>
                      </a:r>
                      <a:endParaRPr lang="en-US" sz="1050" b="0" i="0" u="none" strike="noStrike" dirty="0">
                        <a:solidFill>
                          <a:schemeClr val="tx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2671622903"/>
                  </a:ext>
                </a:extLst>
              </a:tr>
              <a:tr h="175357">
                <a:tc>
                  <a:txBody>
                    <a:bodyPr/>
                    <a:lstStyle/>
                    <a:p>
                      <a:pPr algn="ctr" fontAlgn="b"/>
                      <a:r>
                        <a:rPr lang="en-US" sz="1050" u="none" strike="noStrike" dirty="0">
                          <a:effectLst/>
                        </a:rPr>
                        <a:t> </a:t>
                      </a:r>
                      <a:endParaRPr lang="en-US" sz="1050" b="0" i="0" u="none" strike="noStrike" dirty="0">
                        <a:solidFill>
                          <a:schemeClr val="bg1"/>
                        </a:solidFill>
                        <a:effectLst/>
                        <a:latin typeface="Calibri" panose="020F0502020204030204" pitchFamily="34" charset="0"/>
                      </a:endParaRPr>
                    </a:p>
                  </a:txBody>
                  <a:tcPr marL="0" marR="0" marT="0" marB="0" anchor="b"/>
                </a:tc>
                <a:extLst>
                  <a:ext uri="{0D108BD9-81ED-4DB2-BD59-A6C34878D82A}">
                    <a16:rowId xmlns:a16="http://schemas.microsoft.com/office/drawing/2014/main" val="484304339"/>
                  </a:ext>
                </a:extLst>
              </a:tr>
              <a:tr h="175357">
                <a:tc>
                  <a:txBody>
                    <a:bodyPr/>
                    <a:lstStyle/>
                    <a:p>
                      <a:pPr algn="ctr" fontAlgn="b"/>
                      <a:r>
                        <a:rPr lang="en-US" sz="1050" u="none" strike="noStrike" dirty="0">
                          <a:solidFill>
                            <a:schemeClr val="tx1"/>
                          </a:solidFill>
                          <a:effectLst/>
                        </a:rPr>
                        <a:t>TOTAL FY2022 BUDGET</a:t>
                      </a:r>
                      <a:endParaRPr lang="en-US" sz="1050" b="0" i="0" u="none" strike="noStrike" dirty="0">
                        <a:solidFill>
                          <a:schemeClr val="tx1"/>
                        </a:solidFill>
                        <a:effectLst/>
                        <a:latin typeface="Calibri" panose="020F0502020204030204" pitchFamily="34" charset="0"/>
                      </a:endParaRPr>
                    </a:p>
                  </a:txBody>
                  <a:tcPr marL="0" marR="0" marT="0" marB="0" anchor="b">
                    <a:solidFill>
                      <a:srgbClr val="843C0C"/>
                    </a:solidFill>
                  </a:tcPr>
                </a:tc>
                <a:extLst>
                  <a:ext uri="{0D108BD9-81ED-4DB2-BD59-A6C34878D82A}">
                    <a16:rowId xmlns:a16="http://schemas.microsoft.com/office/drawing/2014/main" val="3877039719"/>
                  </a:ext>
                </a:extLst>
              </a:tr>
            </a:tbl>
          </a:graphicData>
        </a:graphic>
      </p:graphicFrame>
    </p:spTree>
    <p:extLst>
      <p:ext uri="{BB962C8B-B14F-4D97-AF65-F5344CB8AC3E}">
        <p14:creationId xmlns:p14="http://schemas.microsoft.com/office/powerpoint/2010/main" val="13825822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 VPRA Administration Budget</a:t>
            </a:r>
            <a:endParaRPr lang="en-US" dirty="0"/>
          </a:p>
        </p:txBody>
      </p:sp>
      <p:sp>
        <p:nvSpPr>
          <p:cNvPr id="4" name="Slide Number Placeholder 3"/>
          <p:cNvSpPr>
            <a:spLocks noGrp="1"/>
          </p:cNvSpPr>
          <p:nvPr>
            <p:ph type="sldNum" sz="quarter" idx="12"/>
          </p:nvPr>
        </p:nvSpPr>
        <p:spPr/>
        <p:txBody>
          <a:bodyPr/>
          <a:lstStyle/>
          <a:p>
            <a:fld id="{9FE9F441-13C1-48BE-9753-9E1BE924571A}" type="slidenum">
              <a:rPr lang="en-US" smtClean="0"/>
              <a:pPr/>
              <a:t>33</a:t>
            </a:fld>
            <a:endParaRPr lang="en-US" dirty="0"/>
          </a:p>
        </p:txBody>
      </p:sp>
      <p:sp>
        <p:nvSpPr>
          <p:cNvPr id="7" name="TextBox 6"/>
          <p:cNvSpPr txBox="1"/>
          <p:nvPr/>
        </p:nvSpPr>
        <p:spPr>
          <a:xfrm>
            <a:off x="838200" y="1519402"/>
            <a:ext cx="10515600" cy="2985433"/>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1850" dirty="0">
                <a:latin typeface="Arial" panose="020B0604020202020204" pitchFamily="34" charset="0"/>
                <a:cs typeface="Arial" panose="020B0604020202020204" pitchFamily="34" charset="0"/>
              </a:rPr>
              <a:t>Payroll includes 28 potential employees at an average employment length for the year of 75%</a:t>
            </a:r>
          </a:p>
          <a:p>
            <a:pPr marL="342900" indent="-342900">
              <a:spcAft>
                <a:spcPts val="1200"/>
              </a:spcAft>
              <a:buFont typeface="Arial" panose="020B0604020202020204" pitchFamily="34" charset="0"/>
              <a:buChar char="•"/>
            </a:pPr>
            <a:r>
              <a:rPr lang="en-US" sz="1850" dirty="0">
                <a:latin typeface="Arial" panose="020B0604020202020204" pitchFamily="34" charset="0"/>
                <a:cs typeface="Arial" panose="020B0604020202020204" pitchFamily="34" charset="0"/>
              </a:rPr>
              <a:t>Training Travel Other includes: employee training, conferences, work travel to oversee projects; employee incentives - bus pass subsidy or tuition reimbursement; organizational memberships; work apparel; food and dietary costs</a:t>
            </a:r>
          </a:p>
          <a:p>
            <a:pPr marL="342900" indent="-342900">
              <a:spcAft>
                <a:spcPts val="1200"/>
              </a:spcAft>
              <a:buFont typeface="Arial" panose="020B0604020202020204" pitchFamily="34" charset="0"/>
              <a:buChar char="•"/>
            </a:pPr>
            <a:r>
              <a:rPr lang="en-US" sz="1850" dirty="0">
                <a:latin typeface="Arial" panose="020B0604020202020204" pitchFamily="34" charset="0"/>
                <a:cs typeface="Arial" panose="020B0604020202020204" pitchFamily="34" charset="0"/>
              </a:rPr>
              <a:t>Outside support services include professional services (audit, legal) and consultants needed for the standup of the organization</a:t>
            </a:r>
          </a:p>
          <a:p>
            <a:pPr marL="342900" indent="-342900">
              <a:spcAft>
                <a:spcPts val="1200"/>
              </a:spcAft>
              <a:buFont typeface="Arial" panose="020B0604020202020204" pitchFamily="34" charset="0"/>
              <a:buChar char="•"/>
            </a:pPr>
            <a:r>
              <a:rPr lang="en-US" sz="1850" dirty="0">
                <a:latin typeface="Arial" panose="020B0604020202020204" pitchFamily="34" charset="0"/>
                <a:cs typeface="Arial" panose="020B0604020202020204" pitchFamily="34" charset="0"/>
              </a:rPr>
              <a:t>Information Technology includes the purchase / install / maintenance of ERP financial system</a:t>
            </a:r>
          </a:p>
          <a:p>
            <a:pPr marL="342900" indent="-342900">
              <a:spcAft>
                <a:spcPts val="1200"/>
              </a:spcAft>
              <a:buFont typeface="Arial" panose="020B0604020202020204" pitchFamily="34" charset="0"/>
              <a:buChar char="•"/>
            </a:pPr>
            <a:r>
              <a:rPr lang="en-US" sz="1850" dirty="0">
                <a:latin typeface="Arial" panose="020B0604020202020204" pitchFamily="34" charset="0"/>
                <a:cs typeface="Arial" panose="020B0604020202020204" pitchFamily="34" charset="0"/>
              </a:rPr>
              <a:t>After organization standup period some categories should decrease</a:t>
            </a:r>
          </a:p>
        </p:txBody>
      </p:sp>
      <p:pic>
        <p:nvPicPr>
          <p:cNvPr id="8" name="Picture 7"/>
          <p:cNvPicPr>
            <a:picLocks noChangeAspect="1"/>
          </p:cNvPicPr>
          <p:nvPr/>
        </p:nvPicPr>
        <p:blipFill>
          <a:blip r:embed="rId2">
            <a:grayscl/>
          </a:blip>
          <a:stretch>
            <a:fillRect/>
          </a:stretch>
        </p:blipFill>
        <p:spPr>
          <a:xfrm>
            <a:off x="3238609" y="4655911"/>
            <a:ext cx="5371991" cy="1992411"/>
          </a:xfrm>
          <a:prstGeom prst="rect">
            <a:avLst/>
          </a:prstGeom>
          <a:solidFill>
            <a:schemeClr val="tx1"/>
          </a:solidFill>
        </p:spPr>
      </p:pic>
    </p:spTree>
    <p:extLst>
      <p:ext uri="{BB962C8B-B14F-4D97-AF65-F5344CB8AC3E}">
        <p14:creationId xmlns:p14="http://schemas.microsoft.com/office/powerpoint/2010/main" val="3664467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Basic Assumptions – Capital Budget</a:t>
            </a:r>
            <a:endParaRPr lang="en-US" dirty="0"/>
          </a:p>
        </p:txBody>
      </p:sp>
      <p:sp>
        <p:nvSpPr>
          <p:cNvPr id="3" name="Content Placeholder 2"/>
          <p:cNvSpPr>
            <a:spLocks noGrp="1"/>
          </p:cNvSpPr>
          <p:nvPr>
            <p:ph idx="1"/>
          </p:nvPr>
        </p:nvSpPr>
        <p:spPr>
          <a:xfrm>
            <a:off x="1905000" y="1537855"/>
            <a:ext cx="8382000" cy="4625842"/>
          </a:xfrm>
        </p:spPr>
        <p:txBody>
          <a:bodyPr>
            <a:noAutofit/>
          </a:bodyPr>
          <a:lstStyle/>
          <a:p>
            <a:pPr>
              <a:spcAft>
                <a:spcPts val="1200"/>
              </a:spcAft>
            </a:pPr>
            <a:r>
              <a:rPr lang="en-US" sz="2000" dirty="0" smtClean="0"/>
              <a:t>Will include current </a:t>
            </a:r>
            <a:r>
              <a:rPr lang="en-US" sz="2000" dirty="0"/>
              <a:t>year </a:t>
            </a:r>
            <a:r>
              <a:rPr lang="en-US" sz="2000" dirty="0" smtClean="0"/>
              <a:t>expenditures and (FY2021), budget for following fiscal year (FY2022) and five-year forecast (FY2023-FY2027)</a:t>
            </a:r>
          </a:p>
          <a:p>
            <a:pPr>
              <a:spcAft>
                <a:spcPts val="1200"/>
              </a:spcAft>
            </a:pPr>
            <a:r>
              <a:rPr lang="en-US" sz="2000" dirty="0" smtClean="0"/>
              <a:t>Based </a:t>
            </a:r>
            <a:r>
              <a:rPr lang="en-US" sz="2000" dirty="0"/>
              <a:t>on cash </a:t>
            </a:r>
            <a:r>
              <a:rPr lang="en-US" sz="2000" dirty="0" smtClean="0"/>
              <a:t>flows - approximate accrual based expenditures</a:t>
            </a:r>
          </a:p>
          <a:p>
            <a:pPr>
              <a:spcAft>
                <a:spcPts val="1200"/>
              </a:spcAft>
            </a:pPr>
            <a:r>
              <a:rPr lang="en-US" sz="2000" dirty="0" smtClean="0"/>
              <a:t>Includes </a:t>
            </a:r>
            <a:r>
              <a:rPr lang="en-US" sz="2000" dirty="0"/>
              <a:t>existing projects </a:t>
            </a:r>
            <a:r>
              <a:rPr lang="en-US" sz="2000" dirty="0" smtClean="0"/>
              <a:t>(~30 projects) and </a:t>
            </a:r>
            <a:r>
              <a:rPr lang="en-US" sz="2000" dirty="0"/>
              <a:t>planned future </a:t>
            </a:r>
            <a:r>
              <a:rPr lang="en-US" sz="2000" dirty="0" smtClean="0"/>
              <a:t>efforts (Transforming Rail Initiative)</a:t>
            </a:r>
          </a:p>
          <a:p>
            <a:pPr>
              <a:spcAft>
                <a:spcPts val="1200"/>
              </a:spcAft>
            </a:pPr>
            <a:r>
              <a:rPr lang="en-US" sz="2000" dirty="0" smtClean="0"/>
              <a:t>Two sections:</a:t>
            </a:r>
            <a:endParaRPr lang="en-US" sz="2000" dirty="0"/>
          </a:p>
          <a:p>
            <a:pPr lvl="1">
              <a:spcAft>
                <a:spcPts val="1200"/>
              </a:spcAft>
              <a:buFont typeface="Wingdings" panose="05000000000000000000" pitchFamily="2" charset="2"/>
              <a:buChar char="Ø"/>
            </a:pPr>
            <a:r>
              <a:rPr lang="en-US" sz="1800" b="1" dirty="0"/>
              <a:t>Capital Projects </a:t>
            </a:r>
            <a:r>
              <a:rPr lang="en-US" sz="1800" dirty="0"/>
              <a:t>section: VPRA-managed projects</a:t>
            </a:r>
          </a:p>
          <a:p>
            <a:pPr lvl="1">
              <a:spcAft>
                <a:spcPts val="1200"/>
              </a:spcAft>
              <a:buFont typeface="Wingdings" panose="05000000000000000000" pitchFamily="2" charset="2"/>
              <a:buChar char="Ø"/>
            </a:pPr>
            <a:r>
              <a:rPr lang="en-US" sz="1800" b="1" dirty="0" smtClean="0"/>
              <a:t>Capital Grants </a:t>
            </a:r>
            <a:r>
              <a:rPr lang="en-US" sz="1800" dirty="0" smtClean="0"/>
              <a:t>section: Projects managed by external grantees</a:t>
            </a:r>
            <a:endParaRPr lang="en-US" sz="1800" dirty="0"/>
          </a:p>
          <a:p>
            <a:pPr>
              <a:spcAft>
                <a:spcPts val="1200"/>
              </a:spcAft>
            </a:pPr>
            <a:r>
              <a:rPr lang="en-US" sz="2000" dirty="0" smtClean="0"/>
              <a:t>Will include one-page narrative description with status update on </a:t>
            </a:r>
            <a:r>
              <a:rPr lang="en-US" sz="2000" dirty="0"/>
              <a:t>each project</a:t>
            </a:r>
          </a:p>
        </p:txBody>
      </p:sp>
      <p:sp>
        <p:nvSpPr>
          <p:cNvPr id="4" name="Slide Number Placeholder 3"/>
          <p:cNvSpPr>
            <a:spLocks noGrp="1"/>
          </p:cNvSpPr>
          <p:nvPr>
            <p:ph type="sldNum" sz="quarter" idx="12"/>
          </p:nvPr>
        </p:nvSpPr>
        <p:spPr/>
        <p:txBody>
          <a:bodyPr/>
          <a:lstStyle/>
          <a:p>
            <a:fld id="{9FE9F441-13C1-48BE-9753-9E1BE924571A}" type="slidenum">
              <a:rPr lang="en-US" smtClean="0"/>
              <a:pPr/>
              <a:t>34</a:t>
            </a:fld>
            <a:endParaRPr lang="en-US" dirty="0"/>
          </a:p>
        </p:txBody>
      </p:sp>
    </p:spTree>
    <p:extLst>
      <p:ext uri="{BB962C8B-B14F-4D97-AF65-F5344CB8AC3E}">
        <p14:creationId xmlns:p14="http://schemas.microsoft.com/office/powerpoint/2010/main" val="27184617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914400"/>
          </a:xfrm>
        </p:spPr>
        <p:txBody>
          <a:bodyPr>
            <a:normAutofit/>
          </a:bodyPr>
          <a:lstStyle/>
          <a:p>
            <a:r>
              <a:rPr lang="en-US" sz="2700" cap="all" dirty="0"/>
              <a:t>Draft VPRA Capital Projects </a:t>
            </a:r>
            <a:r>
              <a:rPr lang="en-US" sz="2700" cap="all" dirty="0" smtClean="0"/>
              <a:t>Budget </a:t>
            </a:r>
            <a:r>
              <a:rPr lang="en-US" sz="1800" cap="small" dirty="0" smtClean="0"/>
              <a:t>(</a:t>
            </a:r>
            <a:r>
              <a:rPr lang="en-US" sz="1800" cap="small" dirty="0"/>
              <a:t>in millions</a:t>
            </a:r>
            <a:r>
              <a:rPr lang="en-US" sz="1800" cap="all" dirty="0"/>
              <a:t>)</a:t>
            </a:r>
            <a:endParaRPr lang="en-US" sz="1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33317916"/>
              </p:ext>
            </p:extLst>
          </p:nvPr>
        </p:nvGraphicFramePr>
        <p:xfrm>
          <a:off x="304802" y="990600"/>
          <a:ext cx="11618975" cy="5263896"/>
        </p:xfrm>
        <a:graphic>
          <a:graphicData uri="http://schemas.openxmlformats.org/drawingml/2006/table">
            <a:tbl>
              <a:tblPr firstRow="1" firstCol="1" bandRow="1">
                <a:tableStyleId>{5C22544A-7EE6-4342-B048-85BDC9FD1C3A}</a:tableStyleId>
              </a:tblPr>
              <a:tblGrid>
                <a:gridCol w="3107749">
                  <a:extLst>
                    <a:ext uri="{9D8B030D-6E8A-4147-A177-3AD203B41FA5}">
                      <a16:colId xmlns:a16="http://schemas.microsoft.com/office/drawing/2014/main" val="999027034"/>
                    </a:ext>
                  </a:extLst>
                </a:gridCol>
                <a:gridCol w="1019208">
                  <a:extLst>
                    <a:ext uri="{9D8B030D-6E8A-4147-A177-3AD203B41FA5}">
                      <a16:colId xmlns:a16="http://schemas.microsoft.com/office/drawing/2014/main" val="4254389702"/>
                    </a:ext>
                  </a:extLst>
                </a:gridCol>
                <a:gridCol w="980779">
                  <a:extLst>
                    <a:ext uri="{9D8B030D-6E8A-4147-A177-3AD203B41FA5}">
                      <a16:colId xmlns:a16="http://schemas.microsoft.com/office/drawing/2014/main" val="3399328444"/>
                    </a:ext>
                  </a:extLst>
                </a:gridCol>
                <a:gridCol w="802001">
                  <a:extLst>
                    <a:ext uri="{9D8B030D-6E8A-4147-A177-3AD203B41FA5}">
                      <a16:colId xmlns:a16="http://schemas.microsoft.com/office/drawing/2014/main" val="616762393"/>
                    </a:ext>
                  </a:extLst>
                </a:gridCol>
                <a:gridCol w="802001">
                  <a:extLst>
                    <a:ext uri="{9D8B030D-6E8A-4147-A177-3AD203B41FA5}">
                      <a16:colId xmlns:a16="http://schemas.microsoft.com/office/drawing/2014/main" val="4217155992"/>
                    </a:ext>
                  </a:extLst>
                </a:gridCol>
                <a:gridCol w="701750">
                  <a:extLst>
                    <a:ext uri="{9D8B030D-6E8A-4147-A177-3AD203B41FA5}">
                      <a16:colId xmlns:a16="http://schemas.microsoft.com/office/drawing/2014/main" val="2071541070"/>
                    </a:ext>
                  </a:extLst>
                </a:gridCol>
                <a:gridCol w="786963">
                  <a:extLst>
                    <a:ext uri="{9D8B030D-6E8A-4147-A177-3AD203B41FA5}">
                      <a16:colId xmlns:a16="http://schemas.microsoft.com/office/drawing/2014/main" val="2824399924"/>
                    </a:ext>
                  </a:extLst>
                </a:gridCol>
                <a:gridCol w="721800">
                  <a:extLst>
                    <a:ext uri="{9D8B030D-6E8A-4147-A177-3AD203B41FA5}">
                      <a16:colId xmlns:a16="http://schemas.microsoft.com/office/drawing/2014/main" val="623209856"/>
                    </a:ext>
                  </a:extLst>
                </a:gridCol>
                <a:gridCol w="721800">
                  <a:extLst>
                    <a:ext uri="{9D8B030D-6E8A-4147-A177-3AD203B41FA5}">
                      <a16:colId xmlns:a16="http://schemas.microsoft.com/office/drawing/2014/main" val="3662577222"/>
                    </a:ext>
                  </a:extLst>
                </a:gridCol>
                <a:gridCol w="776937">
                  <a:extLst>
                    <a:ext uri="{9D8B030D-6E8A-4147-A177-3AD203B41FA5}">
                      <a16:colId xmlns:a16="http://schemas.microsoft.com/office/drawing/2014/main" val="3035567749"/>
                    </a:ext>
                  </a:extLst>
                </a:gridCol>
                <a:gridCol w="1197987">
                  <a:extLst>
                    <a:ext uri="{9D8B030D-6E8A-4147-A177-3AD203B41FA5}">
                      <a16:colId xmlns:a16="http://schemas.microsoft.com/office/drawing/2014/main" val="2336841299"/>
                    </a:ext>
                  </a:extLst>
                </a:gridCol>
              </a:tblGrid>
              <a:tr h="1127977">
                <a:tc>
                  <a:txBody>
                    <a:bodyPr/>
                    <a:lstStyle/>
                    <a:p>
                      <a:pPr>
                        <a:lnSpc>
                          <a:spcPct val="115000"/>
                        </a:lnSpc>
                      </a:pPr>
                      <a:endParaRPr lang="en-US" sz="1100" dirty="0">
                        <a:effectLst/>
                        <a:latin typeface="Calibri" panose="020F0502020204030204" pitchFamily="34"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Total Budget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Expenses   June 30, 2020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FY27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ctr">
                        <a:lnSpc>
                          <a:spcPct val="115000"/>
                        </a:lnSpc>
                        <a:spcBef>
                          <a:spcPts val="0"/>
                        </a:spcBef>
                        <a:spcAft>
                          <a:spcPts val="0"/>
                        </a:spcAft>
                      </a:pPr>
                      <a:r>
                        <a:rPr lang="en-US" sz="1600" dirty="0">
                          <a:effectLst/>
                        </a:rPr>
                        <a:t>Total            FY21 - FY27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extLst>
                  <a:ext uri="{0D108BD9-81ED-4DB2-BD59-A6C34878D82A}">
                    <a16:rowId xmlns:a16="http://schemas.microsoft.com/office/drawing/2014/main" val="3076507169"/>
                  </a:ext>
                </a:extLst>
              </a:tr>
              <a:tr h="344660">
                <a:tc>
                  <a:txBody>
                    <a:bodyPr/>
                    <a:lstStyle/>
                    <a:p>
                      <a:pPr marL="0" marR="0">
                        <a:lnSpc>
                          <a:spcPct val="115000"/>
                        </a:lnSpc>
                        <a:spcBef>
                          <a:spcPts val="0"/>
                        </a:spcBef>
                        <a:spcAft>
                          <a:spcPts val="0"/>
                        </a:spcAft>
                      </a:pPr>
                      <a:r>
                        <a:rPr lang="en-US" sz="1600" dirty="0">
                          <a:effectLst/>
                        </a:rPr>
                        <a:t>New Long Bridge for Passenger Rail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$1,979.3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$15.8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$7.5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$4.0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$60.7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$665.1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$742.8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$380.7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$1,876.6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5720596"/>
                  </a:ext>
                </a:extLst>
              </a:tr>
              <a:tr h="344660">
                <a:tc>
                  <a:txBody>
                    <a:bodyPr/>
                    <a:lstStyle/>
                    <a:p>
                      <a:pPr marL="0" marR="0">
                        <a:lnSpc>
                          <a:spcPct val="115000"/>
                        </a:lnSpc>
                        <a:spcBef>
                          <a:spcPts val="0"/>
                        </a:spcBef>
                        <a:spcAft>
                          <a:spcPts val="0"/>
                        </a:spcAft>
                      </a:pPr>
                      <a:r>
                        <a:rPr lang="en-US" sz="1600" dirty="0">
                          <a:effectLst/>
                        </a:rPr>
                        <a:t>Alexandria 4th Track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163.8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38.4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27.6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28.4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29.3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7.5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153.4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4406015"/>
                  </a:ext>
                </a:extLst>
              </a:tr>
              <a:tr h="344660">
                <a:tc>
                  <a:txBody>
                    <a:bodyPr/>
                    <a:lstStyle/>
                    <a:p>
                      <a:pPr marL="0" marR="0">
                        <a:lnSpc>
                          <a:spcPct val="115000"/>
                        </a:lnSpc>
                        <a:spcBef>
                          <a:spcPts val="0"/>
                        </a:spcBef>
                        <a:spcAft>
                          <a:spcPts val="0"/>
                        </a:spcAft>
                      </a:pPr>
                      <a:r>
                        <a:rPr lang="en-US" sz="1600" dirty="0">
                          <a:effectLst/>
                        </a:rPr>
                        <a:t>Franconia to Lorton 3rd Mainline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161.7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5.4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90.6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62.2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160.4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4961375"/>
                  </a:ext>
                </a:extLst>
              </a:tr>
              <a:tr h="344660">
                <a:tc>
                  <a:txBody>
                    <a:bodyPr/>
                    <a:lstStyle/>
                    <a:p>
                      <a:pPr marL="0" marR="0">
                        <a:lnSpc>
                          <a:spcPct val="115000"/>
                        </a:lnSpc>
                        <a:spcBef>
                          <a:spcPts val="0"/>
                        </a:spcBef>
                        <a:spcAft>
                          <a:spcPts val="0"/>
                        </a:spcAft>
                      </a:pPr>
                      <a:r>
                        <a:rPr lang="en-US" sz="1600" dirty="0">
                          <a:effectLst/>
                        </a:rPr>
                        <a:t>Franconia-Springfield Bypass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342.2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5.6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35.5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90.4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121.7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62.7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339.0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2520406"/>
                  </a:ext>
                </a:extLst>
              </a:tr>
              <a:tr h="344660">
                <a:tc>
                  <a:txBody>
                    <a:bodyPr/>
                    <a:lstStyle/>
                    <a:p>
                      <a:pPr marL="0" marR="0">
                        <a:lnSpc>
                          <a:spcPct val="115000"/>
                        </a:lnSpc>
                        <a:spcBef>
                          <a:spcPts val="0"/>
                        </a:spcBef>
                        <a:spcAft>
                          <a:spcPts val="0"/>
                        </a:spcAft>
                      </a:pPr>
                      <a:r>
                        <a:rPr lang="en-US" sz="1600" dirty="0">
                          <a:effectLst/>
                        </a:rPr>
                        <a:t>Richmond to DC Sidings - Phase 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233.1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8.4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46.5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79.1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74.0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233.1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2721697"/>
                  </a:ext>
                </a:extLst>
              </a:tr>
              <a:tr h="344660">
                <a:tc>
                  <a:txBody>
                    <a:bodyPr/>
                    <a:lstStyle/>
                    <a:p>
                      <a:pPr marL="0" marR="0">
                        <a:lnSpc>
                          <a:spcPct val="115000"/>
                        </a:lnSpc>
                        <a:spcBef>
                          <a:spcPts val="0"/>
                        </a:spcBef>
                        <a:spcAft>
                          <a:spcPts val="0"/>
                        </a:spcAft>
                      </a:pPr>
                      <a:r>
                        <a:rPr lang="en-US" sz="1600" dirty="0">
                          <a:effectLst/>
                        </a:rPr>
                        <a:t>Richmond to DC Sidings - Phase 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236.4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3.8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18.9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1965123"/>
                  </a:ext>
                </a:extLst>
              </a:tr>
              <a:tr h="344660">
                <a:tc>
                  <a:txBody>
                    <a:bodyPr/>
                    <a:lstStyle/>
                    <a:p>
                      <a:pPr marL="0" marR="0">
                        <a:lnSpc>
                          <a:spcPct val="115000"/>
                        </a:lnSpc>
                        <a:spcBef>
                          <a:spcPts val="0"/>
                        </a:spcBef>
                        <a:spcAft>
                          <a:spcPts val="0"/>
                        </a:spcAft>
                      </a:pPr>
                      <a:r>
                        <a:rPr lang="en-US" sz="1600" dirty="0">
                          <a:effectLst/>
                        </a:rPr>
                        <a:t>TRV Right of Way Acquisition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525.0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200.0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200.0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125.0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525.0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541203"/>
                  </a:ext>
                </a:extLst>
              </a:tr>
              <a:tr h="344660">
                <a:tc>
                  <a:txBody>
                    <a:bodyPr/>
                    <a:lstStyle/>
                    <a:p>
                      <a:pPr marL="0" marR="0">
                        <a:lnSpc>
                          <a:spcPct val="115000"/>
                        </a:lnSpc>
                        <a:spcBef>
                          <a:spcPts val="0"/>
                        </a:spcBef>
                        <a:spcAft>
                          <a:spcPts val="0"/>
                        </a:spcAft>
                      </a:pPr>
                      <a:r>
                        <a:rPr lang="en-US" sz="1600" dirty="0">
                          <a:effectLst/>
                        </a:rPr>
                        <a:t>TRV Other Infrastructure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116.6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400" dirty="0">
                          <a:effectLst/>
                        </a:rPr>
                        <a:t>35.6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19.8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0.1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0.7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23.4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7.3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87.4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8136965"/>
                  </a:ext>
                </a:extLst>
              </a:tr>
              <a:tr h="344660">
                <a:tc>
                  <a:txBody>
                    <a:bodyPr/>
                    <a:lstStyle/>
                    <a:p>
                      <a:pPr marL="0" marR="0" algn="ctr">
                        <a:lnSpc>
                          <a:spcPct val="115000"/>
                        </a:lnSpc>
                        <a:spcBef>
                          <a:spcPts val="0"/>
                        </a:spcBef>
                        <a:spcAft>
                          <a:spcPts val="0"/>
                        </a:spcAft>
                      </a:pPr>
                      <a:r>
                        <a:rPr lang="en-US" sz="1600" dirty="0">
                          <a:effectLst/>
                        </a:rPr>
                        <a:t>Total TRV</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3,758.1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17.5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289.8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319.3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329.3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321.5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890.6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840.2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403.1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3,393.8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1826836"/>
                  </a:ext>
                </a:extLst>
              </a:tr>
              <a:tr h="689319">
                <a:tc>
                  <a:txBody>
                    <a:bodyPr/>
                    <a:lstStyle/>
                    <a:p>
                      <a:pPr marL="0" marR="0">
                        <a:lnSpc>
                          <a:spcPct val="115000"/>
                        </a:lnSpc>
                        <a:spcBef>
                          <a:spcPts val="0"/>
                        </a:spcBef>
                        <a:spcAft>
                          <a:spcPts val="0"/>
                        </a:spcAft>
                      </a:pPr>
                      <a:r>
                        <a:rPr lang="en-US" sz="1600" dirty="0">
                          <a:effectLst/>
                        </a:rPr>
                        <a:t>Purchase of St. Julian's Yard: </a:t>
                      </a:r>
                      <a:br>
                        <a:rPr lang="en-US" sz="1600" dirty="0">
                          <a:effectLst/>
                        </a:rPr>
                      </a:br>
                      <a:r>
                        <a:rPr lang="en-US" sz="1600" dirty="0">
                          <a:effectLst/>
                        </a:rPr>
                        <a:t>Amtrak Train Service Facility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4755006"/>
                  </a:ext>
                </a:extLst>
              </a:tr>
              <a:tr h="344660">
                <a:tc>
                  <a:txBody>
                    <a:bodyPr/>
                    <a:lstStyle/>
                    <a:p>
                      <a:pPr marL="0" marR="0" algn="ctr">
                        <a:lnSpc>
                          <a:spcPct val="115000"/>
                        </a:lnSpc>
                        <a:spcBef>
                          <a:spcPts val="0"/>
                        </a:spcBef>
                        <a:spcAft>
                          <a:spcPts val="0"/>
                        </a:spcAft>
                      </a:pPr>
                      <a:r>
                        <a:rPr lang="en-US" sz="1600" dirty="0">
                          <a:effectLst/>
                        </a:rPr>
                        <a:t>Total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843C0C"/>
                    </a:solidFill>
                  </a:tcPr>
                </a:tc>
                <a:tc>
                  <a:txBody>
                    <a:bodyPr/>
                    <a:lstStyle/>
                    <a:p>
                      <a:pPr marL="0" marR="0" algn="r">
                        <a:lnSpc>
                          <a:spcPct val="115000"/>
                        </a:lnSpc>
                        <a:spcBef>
                          <a:spcPts val="0"/>
                        </a:spcBef>
                        <a:spcAft>
                          <a:spcPts val="0"/>
                        </a:spcAft>
                      </a:pPr>
                      <a:r>
                        <a:rPr lang="en-US" sz="1400" dirty="0">
                          <a:effectLst/>
                        </a:rPr>
                        <a:t>$3,759.9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$17.5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$289.8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$321.1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$329.3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$321.5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$890.6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$840.2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$403.1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400" dirty="0">
                          <a:effectLst/>
                        </a:rPr>
                        <a:t>$3,395.6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0743699"/>
                  </a:ext>
                </a:extLst>
              </a:tr>
            </a:tbl>
          </a:graphicData>
        </a:graphic>
      </p:graphicFrame>
      <p:sp>
        <p:nvSpPr>
          <p:cNvPr id="4" name="Slide Number Placeholder 3"/>
          <p:cNvSpPr>
            <a:spLocks noGrp="1"/>
          </p:cNvSpPr>
          <p:nvPr>
            <p:ph type="sldNum" sz="quarter" idx="12"/>
          </p:nvPr>
        </p:nvSpPr>
        <p:spPr/>
        <p:txBody>
          <a:bodyPr/>
          <a:lstStyle/>
          <a:p>
            <a:fld id="{9FE9F441-13C1-48BE-9753-9E1BE924571A}" type="slidenum">
              <a:rPr lang="en-US" smtClean="0"/>
              <a:pPr/>
              <a:t>35</a:t>
            </a:fld>
            <a:endParaRPr lang="en-US" dirty="0"/>
          </a:p>
        </p:txBody>
      </p:sp>
    </p:spTree>
    <p:extLst>
      <p:ext uri="{BB962C8B-B14F-4D97-AF65-F5344CB8AC3E}">
        <p14:creationId xmlns:p14="http://schemas.microsoft.com/office/powerpoint/2010/main" val="4271391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310" y="0"/>
            <a:ext cx="8686800" cy="914400"/>
          </a:xfrm>
        </p:spPr>
        <p:txBody>
          <a:bodyPr>
            <a:normAutofit/>
          </a:bodyPr>
          <a:lstStyle/>
          <a:p>
            <a:r>
              <a:rPr lang="en-US" sz="2700" cap="all" dirty="0"/>
              <a:t>DRAFT VPRA Capital GRANTS </a:t>
            </a:r>
            <a:r>
              <a:rPr lang="en-US" sz="2700" cap="all" dirty="0" smtClean="0"/>
              <a:t>Budget </a:t>
            </a:r>
            <a:r>
              <a:rPr lang="en-US" sz="1800" cap="small" dirty="0" smtClean="0"/>
              <a:t>(</a:t>
            </a:r>
            <a:r>
              <a:rPr lang="en-US" sz="1800" cap="small" dirty="0"/>
              <a:t>in millions</a:t>
            </a:r>
            <a:r>
              <a:rPr lang="en-US" sz="1800" cap="all" dirty="0"/>
              <a:t>)</a:t>
            </a:r>
            <a:endParaRPr lang="en-US" sz="1800" dirty="0"/>
          </a:p>
        </p:txBody>
      </p:sp>
      <p:sp>
        <p:nvSpPr>
          <p:cNvPr id="4" name="Slide Number Placeholder 3"/>
          <p:cNvSpPr>
            <a:spLocks noGrp="1"/>
          </p:cNvSpPr>
          <p:nvPr>
            <p:ph type="sldNum" sz="quarter" idx="12"/>
          </p:nvPr>
        </p:nvSpPr>
        <p:spPr/>
        <p:txBody>
          <a:bodyPr/>
          <a:lstStyle/>
          <a:p>
            <a:fld id="{9FE9F441-13C1-48BE-9753-9E1BE924571A}" type="slidenum">
              <a:rPr lang="en-US" smtClean="0"/>
              <a:pPr/>
              <a:t>36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68816289"/>
              </p:ext>
            </p:extLst>
          </p:nvPr>
        </p:nvGraphicFramePr>
        <p:xfrm>
          <a:off x="158494" y="707136"/>
          <a:ext cx="11850626" cy="6068116"/>
        </p:xfrm>
        <a:graphic>
          <a:graphicData uri="http://schemas.openxmlformats.org/drawingml/2006/table">
            <a:tbl>
              <a:tblPr firstRow="1" firstCol="1" bandRow="1">
                <a:tableStyleId>{5C22544A-7EE6-4342-B048-85BDC9FD1C3A}</a:tableStyleId>
              </a:tblPr>
              <a:tblGrid>
                <a:gridCol w="3084672">
                  <a:extLst>
                    <a:ext uri="{9D8B030D-6E8A-4147-A177-3AD203B41FA5}">
                      <a16:colId xmlns:a16="http://schemas.microsoft.com/office/drawing/2014/main" val="2266065686"/>
                    </a:ext>
                  </a:extLst>
                </a:gridCol>
                <a:gridCol w="1449717">
                  <a:extLst>
                    <a:ext uri="{9D8B030D-6E8A-4147-A177-3AD203B41FA5}">
                      <a16:colId xmlns:a16="http://schemas.microsoft.com/office/drawing/2014/main" val="2963380935"/>
                    </a:ext>
                  </a:extLst>
                </a:gridCol>
                <a:gridCol w="1039850">
                  <a:extLst>
                    <a:ext uri="{9D8B030D-6E8A-4147-A177-3AD203B41FA5}">
                      <a16:colId xmlns:a16="http://schemas.microsoft.com/office/drawing/2014/main" val="30903168"/>
                    </a:ext>
                  </a:extLst>
                </a:gridCol>
                <a:gridCol w="1118616">
                  <a:extLst>
                    <a:ext uri="{9D8B030D-6E8A-4147-A177-3AD203B41FA5}">
                      <a16:colId xmlns:a16="http://schemas.microsoft.com/office/drawing/2014/main" val="819166268"/>
                    </a:ext>
                  </a:extLst>
                </a:gridCol>
                <a:gridCol w="652374">
                  <a:extLst>
                    <a:ext uri="{9D8B030D-6E8A-4147-A177-3AD203B41FA5}">
                      <a16:colId xmlns:a16="http://schemas.microsoft.com/office/drawing/2014/main" val="3631562853"/>
                    </a:ext>
                  </a:extLst>
                </a:gridCol>
                <a:gridCol w="632238">
                  <a:extLst>
                    <a:ext uri="{9D8B030D-6E8A-4147-A177-3AD203B41FA5}">
                      <a16:colId xmlns:a16="http://schemas.microsoft.com/office/drawing/2014/main" val="2421404834"/>
                    </a:ext>
                  </a:extLst>
                </a:gridCol>
                <a:gridCol w="579886">
                  <a:extLst>
                    <a:ext uri="{9D8B030D-6E8A-4147-A177-3AD203B41FA5}">
                      <a16:colId xmlns:a16="http://schemas.microsoft.com/office/drawing/2014/main" val="2115420996"/>
                    </a:ext>
                  </a:extLst>
                </a:gridCol>
                <a:gridCol w="616129">
                  <a:extLst>
                    <a:ext uri="{9D8B030D-6E8A-4147-A177-3AD203B41FA5}">
                      <a16:colId xmlns:a16="http://schemas.microsoft.com/office/drawing/2014/main" val="3232835658"/>
                    </a:ext>
                  </a:extLst>
                </a:gridCol>
                <a:gridCol w="583914">
                  <a:extLst>
                    <a:ext uri="{9D8B030D-6E8A-4147-A177-3AD203B41FA5}">
                      <a16:colId xmlns:a16="http://schemas.microsoft.com/office/drawing/2014/main" val="1745511077"/>
                    </a:ext>
                  </a:extLst>
                </a:gridCol>
                <a:gridCol w="643514">
                  <a:extLst>
                    <a:ext uri="{9D8B030D-6E8A-4147-A177-3AD203B41FA5}">
                      <a16:colId xmlns:a16="http://schemas.microsoft.com/office/drawing/2014/main" val="4169728998"/>
                    </a:ext>
                  </a:extLst>
                </a:gridCol>
                <a:gridCol w="579886">
                  <a:extLst>
                    <a:ext uri="{9D8B030D-6E8A-4147-A177-3AD203B41FA5}">
                      <a16:colId xmlns:a16="http://schemas.microsoft.com/office/drawing/2014/main" val="409990762"/>
                    </a:ext>
                  </a:extLst>
                </a:gridCol>
                <a:gridCol w="869830">
                  <a:extLst>
                    <a:ext uri="{9D8B030D-6E8A-4147-A177-3AD203B41FA5}">
                      <a16:colId xmlns:a16="http://schemas.microsoft.com/office/drawing/2014/main" val="1126775107"/>
                    </a:ext>
                  </a:extLst>
                </a:gridCol>
              </a:tblGrid>
              <a:tr h="505929">
                <a:tc>
                  <a:txBody>
                    <a:bodyPr/>
                    <a:lstStyle/>
                    <a:p>
                      <a:pPr marL="0" marR="0" algn="ctr">
                        <a:lnSpc>
                          <a:spcPct val="115000"/>
                        </a:lnSpc>
                        <a:spcBef>
                          <a:spcPts val="0"/>
                        </a:spcBef>
                        <a:spcAft>
                          <a:spcPts val="0"/>
                        </a:spcAft>
                      </a:pPr>
                      <a:r>
                        <a:rPr lang="en-US" sz="1100" dirty="0">
                          <a:effectLst/>
                        </a:rPr>
                        <a:t>Project Description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Grantee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Total Project Budget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Expenses   June 30, 2020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FY27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200" dirty="0">
                          <a:effectLst/>
                        </a:rPr>
                        <a:t>Total </a:t>
                      </a:r>
                      <a:endParaRPr lang="en-US" sz="1100" dirty="0">
                        <a:effectLst/>
                      </a:endParaRPr>
                    </a:p>
                    <a:p>
                      <a:pPr marL="0" marR="0" algn="ctr">
                        <a:lnSpc>
                          <a:spcPct val="115000"/>
                        </a:lnSpc>
                        <a:spcBef>
                          <a:spcPts val="0"/>
                        </a:spcBef>
                        <a:spcAft>
                          <a:spcPts val="0"/>
                        </a:spcAft>
                      </a:pPr>
                      <a:r>
                        <a:rPr lang="en-US" sz="1200" dirty="0">
                          <a:effectLst/>
                        </a:rPr>
                        <a:t>FY21-FY27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extLst>
                  <a:ext uri="{0D108BD9-81ED-4DB2-BD59-A6C34878D82A}">
                    <a16:rowId xmlns:a16="http://schemas.microsoft.com/office/drawing/2014/main" val="1554757682"/>
                  </a:ext>
                </a:extLst>
              </a:tr>
              <a:tr h="190635">
                <a:tc>
                  <a:txBody>
                    <a:bodyPr/>
                    <a:lstStyle/>
                    <a:p>
                      <a:pPr marL="0" marR="0">
                        <a:lnSpc>
                          <a:spcPct val="115000"/>
                        </a:lnSpc>
                        <a:spcBef>
                          <a:spcPts val="0"/>
                        </a:spcBef>
                        <a:spcAft>
                          <a:spcPts val="0"/>
                        </a:spcAft>
                      </a:pPr>
                      <a:r>
                        <a:rPr lang="en-US" sz="1100" dirty="0">
                          <a:effectLst/>
                        </a:rPr>
                        <a:t>Crystal City Platform Study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0.7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0.7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573435783"/>
                  </a:ext>
                </a:extLst>
              </a:tr>
              <a:tr h="190635">
                <a:tc>
                  <a:txBody>
                    <a:bodyPr/>
                    <a:lstStyle/>
                    <a:p>
                      <a:pPr marL="0" marR="0">
                        <a:lnSpc>
                          <a:spcPct val="115000"/>
                        </a:lnSpc>
                        <a:spcBef>
                          <a:spcPts val="0"/>
                        </a:spcBef>
                        <a:spcAft>
                          <a:spcPts val="0"/>
                        </a:spcAft>
                      </a:pPr>
                      <a:r>
                        <a:rPr lang="en-US" sz="1100" dirty="0">
                          <a:effectLst/>
                        </a:rPr>
                        <a:t>L'Enfant Platform Study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2.2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002233528"/>
                  </a:ext>
                </a:extLst>
              </a:tr>
              <a:tr h="190635">
                <a:tc>
                  <a:txBody>
                    <a:bodyPr/>
                    <a:lstStyle/>
                    <a:p>
                      <a:pPr marL="0" marR="0">
                        <a:lnSpc>
                          <a:spcPct val="115000"/>
                        </a:lnSpc>
                        <a:spcBef>
                          <a:spcPts val="0"/>
                        </a:spcBef>
                        <a:spcAft>
                          <a:spcPts val="0"/>
                        </a:spcAft>
                      </a:pPr>
                      <a:r>
                        <a:rPr lang="en-US" sz="1100" dirty="0">
                          <a:effectLst/>
                        </a:rPr>
                        <a:t>Alexandria Station Pedestrian Tunnel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6.9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374981020"/>
                  </a:ext>
                </a:extLst>
              </a:tr>
              <a:tr h="445522">
                <a:tc>
                  <a:txBody>
                    <a:bodyPr/>
                    <a:lstStyle/>
                    <a:p>
                      <a:pPr marL="0" marR="0">
                        <a:lnSpc>
                          <a:spcPct val="115000"/>
                        </a:lnSpc>
                        <a:spcBef>
                          <a:spcPts val="0"/>
                        </a:spcBef>
                        <a:spcAft>
                          <a:spcPts val="0"/>
                        </a:spcAft>
                      </a:pPr>
                      <a:r>
                        <a:rPr lang="en-US" sz="1100" dirty="0">
                          <a:effectLst/>
                        </a:rPr>
                        <a:t>Brooke/Leeland Road/Potomac Shores Station Improvements: Design &amp; Construction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36.0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19.1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594365157"/>
                  </a:ext>
                </a:extLst>
              </a:tr>
              <a:tr h="297015">
                <a:tc>
                  <a:txBody>
                    <a:bodyPr/>
                    <a:lstStyle/>
                    <a:p>
                      <a:pPr marL="0" marR="0">
                        <a:lnSpc>
                          <a:spcPct val="115000"/>
                        </a:lnSpc>
                        <a:spcBef>
                          <a:spcPts val="0"/>
                        </a:spcBef>
                        <a:spcAft>
                          <a:spcPts val="0"/>
                        </a:spcAft>
                      </a:pPr>
                      <a:r>
                        <a:rPr lang="en-US" sz="1100" dirty="0">
                          <a:effectLst/>
                        </a:rPr>
                        <a:t>Broad Run Station &amp; 3rd Track Improvements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71.4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19.3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25.7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12.9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65.6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705324166"/>
                  </a:ext>
                </a:extLst>
              </a:tr>
              <a:tr h="190635">
                <a:tc>
                  <a:txBody>
                    <a:bodyPr/>
                    <a:lstStyle/>
                    <a:p>
                      <a:pPr marL="0" marR="0">
                        <a:lnSpc>
                          <a:spcPct val="115000"/>
                        </a:lnSpc>
                        <a:spcBef>
                          <a:spcPts val="0"/>
                        </a:spcBef>
                        <a:spcAft>
                          <a:spcPts val="0"/>
                        </a:spcAft>
                      </a:pPr>
                      <a:r>
                        <a:rPr lang="en-US" sz="1100" dirty="0">
                          <a:effectLst/>
                        </a:rPr>
                        <a:t>Lorton Platforms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4.0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0.3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0.5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980863120"/>
                  </a:ext>
                </a:extLst>
              </a:tr>
              <a:tr h="190635">
                <a:tc>
                  <a:txBody>
                    <a:bodyPr/>
                    <a:lstStyle/>
                    <a:p>
                      <a:pPr marL="0" marR="0">
                        <a:lnSpc>
                          <a:spcPct val="115000"/>
                        </a:lnSpc>
                        <a:spcBef>
                          <a:spcPts val="0"/>
                        </a:spcBef>
                        <a:spcAft>
                          <a:spcPts val="0"/>
                        </a:spcAft>
                      </a:pPr>
                      <a:r>
                        <a:rPr lang="en-US" sz="1100" dirty="0">
                          <a:effectLst/>
                        </a:rPr>
                        <a:t>Manassas Station Platform Extension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9.2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2.3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4.6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2.3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9.2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925987809"/>
                  </a:ext>
                </a:extLst>
              </a:tr>
              <a:tr h="190635">
                <a:tc>
                  <a:txBody>
                    <a:bodyPr/>
                    <a:lstStyle/>
                    <a:p>
                      <a:pPr marL="0" marR="0">
                        <a:lnSpc>
                          <a:spcPct val="115000"/>
                        </a:lnSpc>
                        <a:spcBef>
                          <a:spcPts val="0"/>
                        </a:spcBef>
                        <a:spcAft>
                          <a:spcPts val="0"/>
                        </a:spcAft>
                      </a:pPr>
                      <a:r>
                        <a:rPr lang="en-US" sz="1100" dirty="0">
                          <a:effectLst/>
                        </a:rPr>
                        <a:t>Real Time Multimodal Information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1.7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3.5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297559486"/>
                  </a:ext>
                </a:extLst>
              </a:tr>
              <a:tr h="190635">
                <a:tc>
                  <a:txBody>
                    <a:bodyPr/>
                    <a:lstStyle/>
                    <a:p>
                      <a:pPr marL="0" marR="0">
                        <a:lnSpc>
                          <a:spcPct val="115000"/>
                        </a:lnSpc>
                        <a:spcBef>
                          <a:spcPts val="0"/>
                        </a:spcBef>
                        <a:spcAft>
                          <a:spcPts val="0"/>
                        </a:spcAft>
                      </a:pPr>
                      <a:r>
                        <a:rPr lang="en-US" sz="1100" dirty="0">
                          <a:effectLst/>
                        </a:rPr>
                        <a:t>Manassas Park Parking Garage and Bridge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23.5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4.0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23.5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207754549"/>
                  </a:ext>
                </a:extLst>
              </a:tr>
              <a:tr h="190635">
                <a:tc>
                  <a:txBody>
                    <a:bodyPr/>
                    <a:lstStyle/>
                    <a:p>
                      <a:pPr marL="0" marR="0">
                        <a:lnSpc>
                          <a:spcPct val="115000"/>
                        </a:lnSpc>
                        <a:spcBef>
                          <a:spcPts val="0"/>
                        </a:spcBef>
                        <a:spcAft>
                          <a:spcPts val="0"/>
                        </a:spcAft>
                      </a:pPr>
                      <a:r>
                        <a:rPr lang="en-US" sz="1100" dirty="0">
                          <a:effectLst/>
                        </a:rPr>
                        <a:t>Quantico Station Improvements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19.2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17.2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937926935"/>
                  </a:ext>
                </a:extLst>
              </a:tr>
              <a:tr h="190635">
                <a:tc>
                  <a:txBody>
                    <a:bodyPr/>
                    <a:lstStyle/>
                    <a:p>
                      <a:pPr marL="0" marR="0">
                        <a:lnSpc>
                          <a:spcPct val="115000"/>
                        </a:lnSpc>
                        <a:spcBef>
                          <a:spcPts val="0"/>
                        </a:spcBef>
                        <a:spcAft>
                          <a:spcPts val="0"/>
                        </a:spcAft>
                      </a:pPr>
                      <a:r>
                        <a:rPr lang="en-US" sz="1100" dirty="0">
                          <a:effectLst/>
                        </a:rPr>
                        <a:t>Rolling Road Platform Extensions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0.3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12675137"/>
                  </a:ext>
                </a:extLst>
              </a:tr>
              <a:tr h="190635">
                <a:tc>
                  <a:txBody>
                    <a:bodyPr/>
                    <a:lstStyle/>
                    <a:p>
                      <a:pPr marL="0" marR="0">
                        <a:lnSpc>
                          <a:spcPct val="115000"/>
                        </a:lnSpc>
                        <a:spcBef>
                          <a:spcPts val="0"/>
                        </a:spcBef>
                        <a:spcAft>
                          <a:spcPts val="0"/>
                        </a:spcAft>
                      </a:pPr>
                      <a:r>
                        <a:rPr lang="en-US" sz="1100" dirty="0">
                          <a:effectLst/>
                        </a:rPr>
                        <a:t>Track Lease Payment-Amtrak</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52.5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5.8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44.2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3327405993"/>
                  </a:ext>
                </a:extLst>
              </a:tr>
              <a:tr h="190635">
                <a:tc>
                  <a:txBody>
                    <a:bodyPr/>
                    <a:lstStyle/>
                    <a:p>
                      <a:pPr marL="0" marR="0">
                        <a:lnSpc>
                          <a:spcPct val="115000"/>
                        </a:lnSpc>
                        <a:spcBef>
                          <a:spcPts val="0"/>
                        </a:spcBef>
                        <a:spcAft>
                          <a:spcPts val="0"/>
                        </a:spcAft>
                      </a:pPr>
                      <a:r>
                        <a:rPr lang="en-US" sz="1100" dirty="0">
                          <a:effectLst/>
                        </a:rPr>
                        <a:t>Track Lease Payment-CSX</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44.4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7.1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37.1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30301627"/>
                  </a:ext>
                </a:extLst>
              </a:tr>
              <a:tr h="190635">
                <a:tc>
                  <a:txBody>
                    <a:bodyPr/>
                    <a:lstStyle/>
                    <a:p>
                      <a:pPr marL="0" marR="0">
                        <a:lnSpc>
                          <a:spcPct val="115000"/>
                        </a:lnSpc>
                        <a:spcBef>
                          <a:spcPts val="0"/>
                        </a:spcBef>
                        <a:spcAft>
                          <a:spcPts val="0"/>
                        </a:spcAft>
                      </a:pPr>
                      <a:r>
                        <a:rPr lang="en-US" sz="1100" dirty="0">
                          <a:effectLst/>
                        </a:rPr>
                        <a:t>Track Lease Payment-Norfolk Southern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25.7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2.8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21.4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571073313"/>
                  </a:ext>
                </a:extLst>
              </a:tr>
              <a:tr h="190635">
                <a:tc>
                  <a:txBody>
                    <a:bodyPr/>
                    <a:lstStyle/>
                    <a:p>
                      <a:pPr marL="0" marR="0">
                        <a:lnSpc>
                          <a:spcPct val="115000"/>
                        </a:lnSpc>
                        <a:spcBef>
                          <a:spcPts val="0"/>
                        </a:spcBef>
                        <a:spcAft>
                          <a:spcPts val="0"/>
                        </a:spcAft>
                      </a:pPr>
                      <a:r>
                        <a:rPr lang="en-US" sz="1100" dirty="0">
                          <a:effectLst/>
                        </a:rPr>
                        <a:t>Construction Storage Locations - WAS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14.5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4.4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4278633291"/>
                  </a:ext>
                </a:extLst>
              </a:tr>
              <a:tr h="190635">
                <a:tc>
                  <a:txBody>
                    <a:bodyPr/>
                    <a:lstStyle/>
                    <a:p>
                      <a:pPr marL="0" marR="0">
                        <a:lnSpc>
                          <a:spcPct val="115000"/>
                        </a:lnSpc>
                        <a:spcBef>
                          <a:spcPts val="0"/>
                        </a:spcBef>
                        <a:spcAft>
                          <a:spcPts val="0"/>
                        </a:spcAft>
                      </a:pPr>
                      <a:r>
                        <a:rPr lang="en-US" sz="1100" dirty="0">
                          <a:effectLst/>
                        </a:rPr>
                        <a:t>Rehab Rail Facility - WAS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VRE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3.4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510206617"/>
                  </a:ext>
                </a:extLst>
              </a:tr>
              <a:tr h="190635">
                <a:tc>
                  <a:txBody>
                    <a:bodyPr/>
                    <a:lstStyle/>
                    <a:p>
                      <a:pPr marL="0" marR="0">
                        <a:lnSpc>
                          <a:spcPct val="115000"/>
                        </a:lnSpc>
                        <a:spcBef>
                          <a:spcPts val="0"/>
                        </a:spcBef>
                        <a:spcAft>
                          <a:spcPts val="0"/>
                        </a:spcAft>
                      </a:pPr>
                      <a:r>
                        <a:rPr lang="en-US" sz="1100" dirty="0">
                          <a:effectLst/>
                        </a:rPr>
                        <a:t>Newport News Station Platform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Newport News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43.9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20.5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598526842"/>
                  </a:ext>
                </a:extLst>
              </a:tr>
              <a:tr h="190635">
                <a:tc>
                  <a:txBody>
                    <a:bodyPr/>
                    <a:lstStyle/>
                    <a:p>
                      <a:pPr marL="0" marR="0">
                        <a:lnSpc>
                          <a:spcPct val="115000"/>
                        </a:lnSpc>
                        <a:spcBef>
                          <a:spcPts val="0"/>
                        </a:spcBef>
                        <a:spcAft>
                          <a:spcPts val="0"/>
                        </a:spcAft>
                      </a:pPr>
                      <a:r>
                        <a:rPr lang="en-US" sz="1100" dirty="0">
                          <a:effectLst/>
                        </a:rPr>
                        <a:t>Ettrick Station Improvements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Chesterfield County</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4.6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493319418"/>
                  </a:ext>
                </a:extLst>
              </a:tr>
              <a:tr h="381270">
                <a:tc>
                  <a:txBody>
                    <a:bodyPr/>
                    <a:lstStyle/>
                    <a:p>
                      <a:pPr marL="0" marR="0">
                        <a:lnSpc>
                          <a:spcPct val="115000"/>
                        </a:lnSpc>
                        <a:spcBef>
                          <a:spcPts val="0"/>
                        </a:spcBef>
                        <a:spcAft>
                          <a:spcPts val="0"/>
                        </a:spcAft>
                      </a:pPr>
                      <a:r>
                        <a:rPr lang="en-US" sz="1100" dirty="0">
                          <a:effectLst/>
                        </a:rPr>
                        <a:t>Amtrak PIDS: Ashland, Richmond Main Street, Staples Mill Station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Amtrak/DRPT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938206402"/>
                  </a:ext>
                </a:extLst>
              </a:tr>
              <a:tr h="190635">
                <a:tc>
                  <a:txBody>
                    <a:bodyPr/>
                    <a:lstStyle/>
                    <a:p>
                      <a:pPr marL="0" marR="0">
                        <a:lnSpc>
                          <a:spcPct val="115000"/>
                        </a:lnSpc>
                        <a:spcBef>
                          <a:spcPts val="0"/>
                        </a:spcBef>
                        <a:spcAft>
                          <a:spcPts val="0"/>
                        </a:spcAft>
                      </a:pPr>
                      <a:r>
                        <a:rPr lang="en-US" sz="1100" dirty="0">
                          <a:effectLst/>
                        </a:rPr>
                        <a:t>Amtrak Station State-of-Good-Repair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Amtrak</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949922790"/>
                  </a:ext>
                </a:extLst>
              </a:tr>
              <a:tr h="190635">
                <a:tc>
                  <a:txBody>
                    <a:bodyPr/>
                    <a:lstStyle/>
                    <a:p>
                      <a:pPr marL="0" marR="0">
                        <a:lnSpc>
                          <a:spcPct val="115000"/>
                        </a:lnSpc>
                        <a:spcBef>
                          <a:spcPts val="0"/>
                        </a:spcBef>
                        <a:spcAft>
                          <a:spcPts val="0"/>
                        </a:spcAft>
                      </a:pPr>
                      <a:r>
                        <a:rPr lang="en-US" sz="1100" dirty="0">
                          <a:effectLst/>
                        </a:rPr>
                        <a:t>Positive Train Control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Amtrak</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0.2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150135936"/>
                  </a:ext>
                </a:extLst>
              </a:tr>
              <a:tr h="381270">
                <a:tc>
                  <a:txBody>
                    <a:bodyPr/>
                    <a:lstStyle/>
                    <a:p>
                      <a:pPr marL="0" marR="0">
                        <a:lnSpc>
                          <a:spcPct val="115000"/>
                        </a:lnSpc>
                        <a:spcBef>
                          <a:spcPts val="0"/>
                        </a:spcBef>
                        <a:spcAft>
                          <a:spcPts val="0"/>
                        </a:spcAft>
                      </a:pPr>
                      <a:r>
                        <a:rPr lang="en-US" sz="1100" dirty="0">
                          <a:effectLst/>
                        </a:rPr>
                        <a:t>Arkendale to Powell's Creek Third Track Construction and Island Platforms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CSX</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101.4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77.3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6.5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24.1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181071359"/>
                  </a:ext>
                </a:extLst>
              </a:tr>
              <a:tr h="190635">
                <a:tc>
                  <a:txBody>
                    <a:bodyPr/>
                    <a:lstStyle/>
                    <a:p>
                      <a:pPr marL="0" marR="0">
                        <a:lnSpc>
                          <a:spcPct val="115000"/>
                        </a:lnSpc>
                        <a:spcBef>
                          <a:spcPts val="0"/>
                        </a:spcBef>
                        <a:spcAft>
                          <a:spcPts val="0"/>
                        </a:spcAft>
                      </a:pPr>
                      <a:r>
                        <a:rPr lang="en-US" sz="1100" dirty="0">
                          <a:effectLst/>
                        </a:rPr>
                        <a:t>Improvements Lynchburg to Roanoke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Norfolk Southern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102.1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80.1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7.5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5.0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22.0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1671150425"/>
                  </a:ext>
                </a:extLst>
              </a:tr>
              <a:tr h="190635">
                <a:tc>
                  <a:txBody>
                    <a:bodyPr/>
                    <a:lstStyle/>
                    <a:p>
                      <a:pPr marL="0" marR="0">
                        <a:lnSpc>
                          <a:spcPct val="115000"/>
                        </a:lnSpc>
                        <a:spcBef>
                          <a:spcPts val="0"/>
                        </a:spcBef>
                        <a:spcAft>
                          <a:spcPts val="0"/>
                        </a:spcAft>
                      </a:pPr>
                      <a:r>
                        <a:rPr lang="en-US" sz="1100" dirty="0">
                          <a:effectLst/>
                        </a:rPr>
                        <a:t>Route 29 Rail Corridor Improvements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marL="0" marR="0" algn="ctr">
                        <a:lnSpc>
                          <a:spcPct val="115000"/>
                        </a:lnSpc>
                        <a:spcBef>
                          <a:spcPts val="0"/>
                        </a:spcBef>
                        <a:spcAft>
                          <a:spcPts val="0"/>
                        </a:spcAft>
                      </a:pPr>
                      <a:r>
                        <a:rPr lang="en-US" sz="1100" dirty="0">
                          <a:effectLst/>
                        </a:rPr>
                        <a:t>Norfolk Southern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31.6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7.9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7.9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tc>
                <a:tc>
                  <a:txBody>
                    <a:bodyPr/>
                    <a:lstStyle/>
                    <a:p>
                      <a:pPr marL="0" marR="0" algn="r">
                        <a:lnSpc>
                          <a:spcPct val="115000"/>
                        </a:lnSpc>
                        <a:spcBef>
                          <a:spcPts val="0"/>
                        </a:spcBef>
                        <a:spcAft>
                          <a:spcPts val="0"/>
                        </a:spcAft>
                      </a:pPr>
                      <a:r>
                        <a:rPr lang="en-US" sz="1100" dirty="0">
                          <a:effectLst/>
                        </a:rPr>
                        <a:t>31.6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3284296153"/>
                  </a:ext>
                </a:extLst>
              </a:tr>
              <a:tr h="190635">
                <a:tc>
                  <a:txBody>
                    <a:bodyPr/>
                    <a:lstStyle/>
                    <a:p>
                      <a:pPr marL="0" marR="0" algn="ctr">
                        <a:lnSpc>
                          <a:spcPct val="115000"/>
                        </a:lnSpc>
                        <a:spcBef>
                          <a:spcPts val="0"/>
                        </a:spcBef>
                        <a:spcAft>
                          <a:spcPts val="0"/>
                        </a:spcAft>
                      </a:pPr>
                      <a:r>
                        <a:rPr lang="en-US" sz="1100" dirty="0">
                          <a:effectLst/>
                        </a:rPr>
                        <a:t>Total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solidFill>
                      <a:srgbClr val="843C0C"/>
                    </a:solidFill>
                  </a:tcPr>
                </a:tc>
                <a:tc>
                  <a:txBody>
                    <a:bodyPr/>
                    <a:lstStyle/>
                    <a:p>
                      <a:pPr>
                        <a:lnSpc>
                          <a:spcPct val="115000"/>
                        </a:lnSpc>
                      </a:pPr>
                      <a:endParaRPr lang="en-US" sz="1100" dirty="0">
                        <a:effectLst/>
                        <a:latin typeface="Calibri" panose="020F0502020204030204" pitchFamily="34"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625.9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$ 160.6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$ 31.5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$ 61.6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$ 80.5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$ 76.9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$ 61.1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$ 43.2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$ 19.5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tc>
                  <a:txBody>
                    <a:bodyPr/>
                    <a:lstStyle/>
                    <a:p>
                      <a:pPr marL="0" marR="0" algn="r">
                        <a:lnSpc>
                          <a:spcPct val="115000"/>
                        </a:lnSpc>
                        <a:spcBef>
                          <a:spcPts val="0"/>
                        </a:spcBef>
                        <a:spcAft>
                          <a:spcPts val="0"/>
                        </a:spcAft>
                      </a:pPr>
                      <a:r>
                        <a:rPr lang="en-US" sz="1100" dirty="0">
                          <a:effectLst/>
                        </a:rPr>
                        <a:t>$  374.3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6639" marR="56639" marT="0" marB="0" anchor="ctr"/>
                </a:tc>
                <a:extLst>
                  <a:ext uri="{0D108BD9-81ED-4DB2-BD59-A6C34878D82A}">
                    <a16:rowId xmlns:a16="http://schemas.microsoft.com/office/drawing/2014/main" val="212612062"/>
                  </a:ext>
                </a:extLst>
              </a:tr>
            </a:tbl>
          </a:graphicData>
        </a:graphic>
      </p:graphicFrame>
    </p:spTree>
    <p:extLst>
      <p:ext uri="{BB962C8B-B14F-4D97-AF65-F5344CB8AC3E}">
        <p14:creationId xmlns:p14="http://schemas.microsoft.com/office/powerpoint/2010/main" val="24180159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228600"/>
            <a:ext cx="8686800" cy="914400"/>
          </a:xfrm>
        </p:spPr>
        <p:txBody>
          <a:bodyPr anchor="t">
            <a:normAutofit/>
          </a:bodyPr>
          <a:lstStyle/>
          <a:p>
            <a:pPr algn="ctr"/>
            <a:r>
              <a:rPr lang="en-US" dirty="0" smtClean="0"/>
              <a:t>Next Steps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37</a:t>
            </a:fld>
            <a:endParaRPr lang="en-US" dirty="0" smtClean="0"/>
          </a:p>
        </p:txBody>
      </p:sp>
      <p:sp>
        <p:nvSpPr>
          <p:cNvPr id="2" name="Content Placeholder 1"/>
          <p:cNvSpPr>
            <a:spLocks noGrp="1"/>
          </p:cNvSpPr>
          <p:nvPr>
            <p:ph idx="1"/>
          </p:nvPr>
        </p:nvSpPr>
        <p:spPr>
          <a:xfrm>
            <a:off x="1905000" y="1371600"/>
            <a:ext cx="8153400" cy="4572000"/>
          </a:xfrm>
        </p:spPr>
        <p:txBody>
          <a:bodyPr>
            <a:normAutofit/>
          </a:bodyPr>
          <a:lstStyle/>
          <a:p>
            <a:pPr>
              <a:spcAft>
                <a:spcPts val="1200"/>
              </a:spcAft>
            </a:pPr>
            <a:r>
              <a:rPr lang="en-US" sz="2400" dirty="0"/>
              <a:t>Late December: complete detailed budget document and provide to VPRA Board</a:t>
            </a:r>
          </a:p>
          <a:p>
            <a:pPr>
              <a:spcAft>
                <a:spcPts val="1200"/>
              </a:spcAft>
            </a:pPr>
            <a:r>
              <a:rPr lang="en-US" sz="2400" dirty="0"/>
              <a:t>December – Mid January: update budgets based on feedback from VPRA Board and Audit and Budget Committee </a:t>
            </a:r>
          </a:p>
          <a:p>
            <a:pPr>
              <a:spcAft>
                <a:spcPts val="1200"/>
              </a:spcAft>
            </a:pPr>
            <a:r>
              <a:rPr lang="en-US" sz="2400" dirty="0"/>
              <a:t>Late January: final budgets presented to the VPRA Board for approval to submit to the Commonwealth Transportation Board</a:t>
            </a:r>
          </a:p>
          <a:p>
            <a:pPr>
              <a:spcAft>
                <a:spcPts val="1200"/>
              </a:spcAft>
            </a:pPr>
            <a:r>
              <a:rPr lang="en-US" sz="2400" dirty="0"/>
              <a:t>February – May: update budgets based on feedback received from CTB and any other significant changes </a:t>
            </a:r>
          </a:p>
          <a:p>
            <a:pPr>
              <a:spcAft>
                <a:spcPts val="1200"/>
              </a:spcAft>
            </a:pPr>
            <a:r>
              <a:rPr lang="en-US" sz="2400" dirty="0"/>
              <a:t>Early June: final VPRA Board adoption of FY2022 budgets</a:t>
            </a:r>
          </a:p>
        </p:txBody>
      </p:sp>
    </p:spTree>
    <p:extLst>
      <p:ext uri="{BB962C8B-B14F-4D97-AF65-F5344CB8AC3E}">
        <p14:creationId xmlns:p14="http://schemas.microsoft.com/office/powerpoint/2010/main" val="3688994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1676400" y="1123952"/>
            <a:ext cx="9144000" cy="4057649"/>
          </a:xfrm>
        </p:spPr>
        <p:txBody>
          <a:bodyPr>
            <a:normAutofit/>
          </a:bodyPr>
          <a:lstStyle/>
          <a:p>
            <a:pPr marL="0" indent="0">
              <a:spcBef>
                <a:spcPts val="0"/>
              </a:spcBef>
              <a:buNone/>
            </a:pPr>
            <a:r>
              <a:rPr lang="en-US" sz="1600" dirty="0"/>
              <a:t> </a:t>
            </a:r>
          </a:p>
        </p:txBody>
      </p:sp>
      <p:sp>
        <p:nvSpPr>
          <p:cNvPr id="4" name="Slide Number Placeholder 3"/>
          <p:cNvSpPr>
            <a:spLocks noGrp="1"/>
          </p:cNvSpPr>
          <p:nvPr>
            <p:ph type="sldNum" sz="quarter" idx="12"/>
          </p:nvPr>
        </p:nvSpPr>
        <p:spPr/>
        <p:txBody>
          <a:bodyPr/>
          <a:lstStyle/>
          <a:p>
            <a:fld id="{9FE9F441-13C1-48BE-9753-9E1BE924571A}" type="slidenum">
              <a:rPr lang="en-US" smtClean="0"/>
              <a:pPr/>
              <a:t>38</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0" y="1524000"/>
            <a:ext cx="5638800" cy="4229102"/>
          </a:xfrm>
          <a:prstGeom prst="rect">
            <a:avLst/>
          </a:prstGeom>
          <a:ln w="19050">
            <a:noFill/>
          </a:ln>
          <a:effectLst/>
        </p:spPr>
      </p:pic>
    </p:spTree>
    <p:extLst>
      <p:ext uri="{BB962C8B-B14F-4D97-AF65-F5344CB8AC3E}">
        <p14:creationId xmlns:p14="http://schemas.microsoft.com/office/powerpoint/2010/main" val="27180446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VRE Presentation</a:t>
            </a:r>
            <a:endParaRPr lang="en-US" dirty="0"/>
          </a:p>
        </p:txBody>
      </p:sp>
      <p:sp>
        <p:nvSpPr>
          <p:cNvPr id="7" name="Text Placeholder 6"/>
          <p:cNvSpPr>
            <a:spLocks noGrp="1"/>
          </p:cNvSpPr>
          <p:nvPr>
            <p:ph type="body" idx="1"/>
          </p:nvPr>
        </p:nvSpPr>
        <p:spPr/>
        <p:txBody>
          <a:bodyPr/>
          <a:lstStyle/>
          <a:p>
            <a:r>
              <a:rPr lang="en-US" dirty="0"/>
              <a:t>Rich Dalton</a:t>
            </a:r>
            <a:r>
              <a:rPr lang="en-US" dirty="0" smtClean="0"/>
              <a:t>, Chief </a:t>
            </a:r>
            <a:r>
              <a:rPr lang="en-US" dirty="0"/>
              <a:t>Executive Officer – Virginia Railway Express</a:t>
            </a:r>
          </a:p>
        </p:txBody>
      </p:sp>
    </p:spTree>
    <p:extLst>
      <p:ext uri="{BB962C8B-B14F-4D97-AF65-F5344CB8AC3E}">
        <p14:creationId xmlns:p14="http://schemas.microsoft.com/office/powerpoint/2010/main" val="323084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Transforming Rail in Virginia </a:t>
            </a:r>
            <a:br>
              <a:rPr lang="en-US" dirty="0" smtClean="0"/>
            </a:br>
            <a:r>
              <a:rPr lang="en-US" dirty="0" smtClean="0"/>
              <a:t>Major Capital Projects</a:t>
            </a:r>
            <a:br>
              <a:rPr lang="en-US" dirty="0" smtClean="0"/>
            </a:br>
            <a:endParaRPr lang="en-US" dirty="0"/>
          </a:p>
        </p:txBody>
      </p:sp>
      <p:sp>
        <p:nvSpPr>
          <p:cNvPr id="6" name="Text Placeholder 5"/>
          <p:cNvSpPr>
            <a:spLocks noGrp="1"/>
          </p:cNvSpPr>
          <p:nvPr>
            <p:ph type="body" idx="1"/>
          </p:nvPr>
        </p:nvSpPr>
        <p:spPr/>
        <p:txBody>
          <a:bodyPr/>
          <a:lstStyle/>
          <a:p>
            <a:r>
              <a:rPr lang="en-US" dirty="0" smtClean="0"/>
              <a:t>Michael McLaughlin, Chief of Rail – DRPT</a:t>
            </a:r>
          </a:p>
        </p:txBody>
      </p:sp>
    </p:spTree>
    <p:extLst>
      <p:ext uri="{BB962C8B-B14F-4D97-AF65-F5344CB8AC3E}">
        <p14:creationId xmlns:p14="http://schemas.microsoft.com/office/powerpoint/2010/main" val="28783626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785"/>
            </a:gs>
            <a:gs pos="56000">
              <a:srgbClr val="30659E"/>
            </a:gs>
            <a:gs pos="31000">
              <a:srgbClr val="004785"/>
            </a:gs>
            <a:gs pos="77000">
              <a:srgbClr val="728DBF"/>
            </a:gs>
            <a:gs pos="100000">
              <a:srgbClr val="8099C6"/>
            </a:gs>
            <a:gs pos="100000">
              <a:srgbClr val="BCC9E1"/>
            </a:gs>
          </a:gsLst>
          <a:lin ang="2700000" scaled="1"/>
          <a:tileRect/>
        </a:gradFill>
        <a:effectLst/>
      </p:bgPr>
    </p:bg>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91C2D494-4355-4B6A-B480-A92778A83AAE}"/>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l="27877" r="27877"/>
          <a:stretch>
            <a:fillRect/>
          </a:stretch>
        </p:blipFill>
        <p:spPr>
          <a:xfrm>
            <a:off x="-16625" y="-173570"/>
            <a:ext cx="4738254" cy="7138466"/>
          </a:xfrm>
          <a:custGeom>
            <a:avLst/>
            <a:gdLst>
              <a:gd name="connsiteX0" fmla="*/ 0 w 7140602"/>
              <a:gd name="connsiteY0" fmla="*/ 3569233 h 7138466"/>
              <a:gd name="connsiteX1" fmla="*/ 3570301 w 7140602"/>
              <a:gd name="connsiteY1" fmla="*/ 0 h 7138466"/>
              <a:gd name="connsiteX2" fmla="*/ 7140602 w 7140602"/>
              <a:gd name="connsiteY2" fmla="*/ 3569233 h 7138466"/>
              <a:gd name="connsiteX3" fmla="*/ 3570301 w 7140602"/>
              <a:gd name="connsiteY3" fmla="*/ 7138466 h 7138466"/>
              <a:gd name="connsiteX4" fmla="*/ 0 w 7140602"/>
              <a:gd name="connsiteY4" fmla="*/ 3569233 h 7138466"/>
              <a:gd name="connsiteX0" fmla="*/ 0 w 7140602"/>
              <a:gd name="connsiteY0" fmla="*/ 3569233 h 7138466"/>
              <a:gd name="connsiteX1" fmla="*/ 2427286 w 7140602"/>
              <a:gd name="connsiteY1" fmla="*/ 1146159 h 7138466"/>
              <a:gd name="connsiteX2" fmla="*/ 3570301 w 7140602"/>
              <a:gd name="connsiteY2" fmla="*/ 0 h 7138466"/>
              <a:gd name="connsiteX3" fmla="*/ 7140602 w 7140602"/>
              <a:gd name="connsiteY3" fmla="*/ 3569233 h 7138466"/>
              <a:gd name="connsiteX4" fmla="*/ 3570301 w 7140602"/>
              <a:gd name="connsiteY4" fmla="*/ 7138466 h 7138466"/>
              <a:gd name="connsiteX5" fmla="*/ 0 w 7140602"/>
              <a:gd name="connsiteY5" fmla="*/ 3569233 h 7138466"/>
              <a:gd name="connsiteX0" fmla="*/ 0 w 7140602"/>
              <a:gd name="connsiteY0" fmla="*/ 3569233 h 7138466"/>
              <a:gd name="connsiteX1" fmla="*/ 2427286 w 7140602"/>
              <a:gd name="connsiteY1" fmla="*/ 1146159 h 7138466"/>
              <a:gd name="connsiteX2" fmla="*/ 3570301 w 7140602"/>
              <a:gd name="connsiteY2" fmla="*/ 0 h 7138466"/>
              <a:gd name="connsiteX3" fmla="*/ 7140602 w 7140602"/>
              <a:gd name="connsiteY3" fmla="*/ 3569233 h 7138466"/>
              <a:gd name="connsiteX4" fmla="*/ 3570301 w 7140602"/>
              <a:gd name="connsiteY4" fmla="*/ 7138466 h 7138466"/>
              <a:gd name="connsiteX5" fmla="*/ 2402348 w 7140602"/>
              <a:gd name="connsiteY5" fmla="*/ 5967541 h 7138466"/>
              <a:gd name="connsiteX6" fmla="*/ 0 w 7140602"/>
              <a:gd name="connsiteY6" fmla="*/ 3569233 h 7138466"/>
              <a:gd name="connsiteX0" fmla="*/ 0 w 4738254"/>
              <a:gd name="connsiteY0" fmla="*/ 5967541 h 7138466"/>
              <a:gd name="connsiteX1" fmla="*/ 24938 w 4738254"/>
              <a:gd name="connsiteY1" fmla="*/ 1146159 h 7138466"/>
              <a:gd name="connsiteX2" fmla="*/ 1167953 w 4738254"/>
              <a:gd name="connsiteY2" fmla="*/ 0 h 7138466"/>
              <a:gd name="connsiteX3" fmla="*/ 4738254 w 4738254"/>
              <a:gd name="connsiteY3" fmla="*/ 3569233 h 7138466"/>
              <a:gd name="connsiteX4" fmla="*/ 1167953 w 4738254"/>
              <a:gd name="connsiteY4" fmla="*/ 7138466 h 7138466"/>
              <a:gd name="connsiteX5" fmla="*/ 0 w 4738254"/>
              <a:gd name="connsiteY5" fmla="*/ 5967541 h 713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8254" h="7138466">
                <a:moveTo>
                  <a:pt x="0" y="5967541"/>
                </a:moveTo>
                <a:lnTo>
                  <a:pt x="24938" y="1146159"/>
                </a:lnTo>
                <a:lnTo>
                  <a:pt x="1167953" y="0"/>
                </a:lnTo>
                <a:lnTo>
                  <a:pt x="4738254" y="3569233"/>
                </a:lnTo>
                <a:lnTo>
                  <a:pt x="1167953" y="7138466"/>
                </a:lnTo>
                <a:lnTo>
                  <a:pt x="0" y="5967541"/>
                </a:lnTo>
                <a:close/>
              </a:path>
            </a:pathLst>
          </a:custGeom>
          <a:ln w="60325">
            <a:solidFill>
              <a:srgbClr val="E2383F"/>
            </a:solidFill>
          </a:ln>
        </p:spPr>
      </p:pic>
      <p:pic>
        <p:nvPicPr>
          <p:cNvPr id="5" name="Picture 4">
            <a:extLst>
              <a:ext uri="{FF2B5EF4-FFF2-40B4-BE49-F238E27FC236}">
                <a16:creationId xmlns:a16="http://schemas.microsoft.com/office/drawing/2014/main" id="{42459FD6-F7F5-4458-ACFB-A80E5BE292D8}"/>
              </a:ext>
            </a:extLst>
          </p:cNvPr>
          <p:cNvPicPr>
            <a:picLocks noChangeAspect="1"/>
          </p:cNvPicPr>
          <p:nvPr/>
        </p:nvPicPr>
        <p:blipFill>
          <a:blip r:embed="rId3"/>
          <a:stretch>
            <a:fillRect/>
          </a:stretch>
        </p:blipFill>
        <p:spPr>
          <a:xfrm>
            <a:off x="2627137" y="1933662"/>
            <a:ext cx="3117940" cy="2990676"/>
          </a:xfrm>
          <a:prstGeom prst="rect">
            <a:avLst/>
          </a:prstGeom>
        </p:spPr>
      </p:pic>
      <p:sp>
        <p:nvSpPr>
          <p:cNvPr id="6" name="Title 2">
            <a:extLst>
              <a:ext uri="{FF2B5EF4-FFF2-40B4-BE49-F238E27FC236}">
                <a16:creationId xmlns:a16="http://schemas.microsoft.com/office/drawing/2014/main" id="{8FB695EC-8DA6-47B6-BE2D-85BC4315AE09}"/>
              </a:ext>
            </a:extLst>
          </p:cNvPr>
          <p:cNvSpPr>
            <a:spLocks noGrp="1"/>
          </p:cNvSpPr>
          <p:nvPr>
            <p:ph type="ctrTitle"/>
          </p:nvPr>
        </p:nvSpPr>
        <p:spPr>
          <a:xfrm>
            <a:off x="4837044" y="872086"/>
            <a:ext cx="7059681" cy="2387600"/>
          </a:xfrm>
        </p:spPr>
        <p:txBody>
          <a:bodyPr>
            <a:normAutofit/>
          </a:bodyPr>
          <a:lstStyle/>
          <a:p>
            <a:pPr>
              <a:lnSpc>
                <a:spcPct val="100000"/>
              </a:lnSpc>
              <a:spcAft>
                <a:spcPts val="2400"/>
              </a:spcAft>
            </a:pPr>
            <a:r>
              <a:rPr lang="en-US" sz="4800" b="1" dirty="0">
                <a:solidFill>
                  <a:schemeClr val="bg1"/>
                </a:solidFill>
              </a:rPr>
              <a:t>Decades of Transformation</a:t>
            </a:r>
            <a:r>
              <a:rPr lang="en-US" sz="3200" dirty="0">
                <a:solidFill>
                  <a:schemeClr val="bg1"/>
                </a:solidFill>
              </a:rPr>
              <a:t/>
            </a:r>
            <a:br>
              <a:rPr lang="en-US" sz="3200" dirty="0">
                <a:solidFill>
                  <a:schemeClr val="bg1"/>
                </a:solidFill>
              </a:rPr>
            </a:br>
            <a:r>
              <a:rPr lang="en-US" sz="3200" dirty="0">
                <a:solidFill>
                  <a:schemeClr val="bg1"/>
                </a:solidFill>
              </a:rPr>
              <a:t/>
            </a:r>
            <a:br>
              <a:rPr lang="en-US" sz="3200" dirty="0">
                <a:solidFill>
                  <a:schemeClr val="bg1"/>
                </a:solidFill>
              </a:rPr>
            </a:br>
            <a:r>
              <a:rPr lang="en-US" sz="3200" dirty="0">
                <a:solidFill>
                  <a:schemeClr val="bg1"/>
                </a:solidFill>
              </a:rPr>
              <a:t>VRE’s Role in the Expansion of</a:t>
            </a:r>
            <a:br>
              <a:rPr lang="en-US" sz="3200" dirty="0">
                <a:solidFill>
                  <a:schemeClr val="bg1"/>
                </a:solidFill>
              </a:rPr>
            </a:br>
            <a:r>
              <a:rPr lang="en-US" sz="3200" dirty="0">
                <a:solidFill>
                  <a:schemeClr val="bg1"/>
                </a:solidFill>
              </a:rPr>
              <a:t>Passenger Rail Service</a:t>
            </a:r>
          </a:p>
        </p:txBody>
      </p:sp>
      <p:sp>
        <p:nvSpPr>
          <p:cNvPr id="7" name="Subtitle 3">
            <a:extLst>
              <a:ext uri="{FF2B5EF4-FFF2-40B4-BE49-F238E27FC236}">
                <a16:creationId xmlns:a16="http://schemas.microsoft.com/office/drawing/2014/main" id="{3B96E769-95FD-4E88-86C2-40F5EBFB543A}"/>
              </a:ext>
            </a:extLst>
          </p:cNvPr>
          <p:cNvSpPr>
            <a:spLocks noGrp="1"/>
          </p:cNvSpPr>
          <p:nvPr>
            <p:ph type="subTitle" idx="1"/>
          </p:nvPr>
        </p:nvSpPr>
        <p:spPr>
          <a:xfrm>
            <a:off x="6486985" y="3841914"/>
            <a:ext cx="3759799" cy="2219252"/>
          </a:xfrm>
        </p:spPr>
        <p:txBody>
          <a:bodyPr>
            <a:normAutofit fontScale="92500" lnSpcReduction="20000"/>
          </a:bodyPr>
          <a:lstStyle/>
          <a:p>
            <a:pPr>
              <a:lnSpc>
                <a:spcPct val="120000"/>
              </a:lnSpc>
            </a:pPr>
            <a:r>
              <a:rPr lang="en-US" dirty="0">
                <a:solidFill>
                  <a:schemeClr val="bg1"/>
                </a:solidFill>
              </a:rPr>
              <a:t>Presented by</a:t>
            </a:r>
          </a:p>
          <a:p>
            <a:pPr>
              <a:lnSpc>
                <a:spcPct val="120000"/>
              </a:lnSpc>
              <a:spcBef>
                <a:spcPts val="1400"/>
              </a:spcBef>
            </a:pPr>
            <a:r>
              <a:rPr lang="en-US" dirty="0">
                <a:solidFill>
                  <a:schemeClr val="bg1"/>
                </a:solidFill>
              </a:rPr>
              <a:t>Rich Dalton</a:t>
            </a:r>
          </a:p>
          <a:p>
            <a:pPr>
              <a:lnSpc>
                <a:spcPct val="120000"/>
              </a:lnSpc>
              <a:spcBef>
                <a:spcPts val="0"/>
              </a:spcBef>
            </a:pPr>
            <a:r>
              <a:rPr lang="en-US" dirty="0">
                <a:solidFill>
                  <a:schemeClr val="bg1"/>
                </a:solidFill>
              </a:rPr>
              <a:t>Chief Executive Officer</a:t>
            </a:r>
          </a:p>
          <a:p>
            <a:pPr>
              <a:lnSpc>
                <a:spcPct val="120000"/>
              </a:lnSpc>
            </a:pPr>
            <a:r>
              <a:rPr lang="en-US" dirty="0">
                <a:solidFill>
                  <a:schemeClr val="bg1"/>
                </a:solidFill>
              </a:rPr>
              <a:t>December 14, 2020</a:t>
            </a:r>
          </a:p>
          <a:p>
            <a:pPr>
              <a:lnSpc>
                <a:spcPct val="120000"/>
              </a:lnSpc>
              <a:spcBef>
                <a:spcPts val="0"/>
              </a:spcBef>
            </a:pPr>
            <a:r>
              <a:rPr lang="en-US" dirty="0">
                <a:solidFill>
                  <a:schemeClr val="bg1"/>
                </a:solidFill>
              </a:rPr>
              <a:t>via </a:t>
            </a:r>
            <a:r>
              <a:rPr lang="en-US" dirty="0" err="1">
                <a:solidFill>
                  <a:schemeClr val="bg1"/>
                </a:solidFill>
              </a:rPr>
              <a:t>Webex</a:t>
            </a:r>
            <a:endParaRPr lang="en-US" dirty="0">
              <a:solidFill>
                <a:schemeClr val="bg1"/>
              </a:solidFill>
            </a:endParaRPr>
          </a:p>
        </p:txBody>
      </p:sp>
    </p:spTree>
    <p:extLst>
      <p:ext uri="{BB962C8B-B14F-4D97-AF65-F5344CB8AC3E}">
        <p14:creationId xmlns:p14="http://schemas.microsoft.com/office/powerpoint/2010/main" val="29165097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artoon6">
            <a:extLst>
              <a:ext uri="{FF2B5EF4-FFF2-40B4-BE49-F238E27FC236}">
                <a16:creationId xmlns:a16="http://schemas.microsoft.com/office/drawing/2014/main" id="{EF5E9284-E952-4029-AE36-132D370AA57E}"/>
              </a:ext>
            </a:extLst>
          </p:cNvPr>
          <p:cNvPicPr/>
          <p:nvPr/>
        </p:nvPicPr>
        <p:blipFill>
          <a:blip r:embed="rId2" cstate="print"/>
          <a:srcRect/>
          <a:stretch>
            <a:fillRect/>
          </a:stretch>
        </p:blipFill>
        <p:spPr bwMode="auto">
          <a:xfrm>
            <a:off x="8185187" y="474615"/>
            <a:ext cx="3767455" cy="2621280"/>
          </a:xfrm>
          <a:prstGeom prst="roundRect">
            <a:avLst/>
          </a:prstGeom>
          <a:noFill/>
          <a:ln w="19050">
            <a:solidFill>
              <a:schemeClr val="accent1">
                <a:shade val="50000"/>
              </a:schemeClr>
            </a:solidFill>
            <a:miter lim="800000"/>
            <a:headEnd/>
            <a:tailEnd/>
          </a:ln>
        </p:spPr>
      </p:pic>
      <p:pic>
        <p:nvPicPr>
          <p:cNvPr id="30" name="Picture 29">
            <a:extLst>
              <a:ext uri="{FF2B5EF4-FFF2-40B4-BE49-F238E27FC236}">
                <a16:creationId xmlns:a16="http://schemas.microsoft.com/office/drawing/2014/main" id="{A33AA298-6BF5-4A93-A757-794CF77BE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07" t="3261" b="4700"/>
          <a:stretch/>
        </p:blipFill>
        <p:spPr>
          <a:xfrm>
            <a:off x="171197" y="4070450"/>
            <a:ext cx="3439943" cy="2361225"/>
          </a:xfrm>
          <a:prstGeom prst="roundRect">
            <a:avLst/>
          </a:prstGeom>
          <a:ln w="19050">
            <a:solidFill>
              <a:schemeClr val="accent1">
                <a:shade val="50000"/>
              </a:schemeClr>
            </a:solidFill>
          </a:ln>
        </p:spPr>
      </p:pic>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5D65F4-5145-41A3-BAFC-B5999F5CF723}"/>
              </a:ext>
            </a:extLst>
          </p:cNvPr>
          <p:cNvPicPr>
            <a:picLocks noChangeAspect="1"/>
          </p:cNvPicPr>
          <p:nvPr/>
        </p:nvPicPr>
        <p:blipFill>
          <a:blip r:embed="rId4"/>
          <a:stretch>
            <a:fillRect/>
          </a:stretch>
        </p:blipFill>
        <p:spPr>
          <a:xfrm>
            <a:off x="11257371" y="5826662"/>
            <a:ext cx="899833" cy="863104"/>
          </a:xfrm>
          <a:prstGeom prst="rect">
            <a:avLst/>
          </a:prstGeom>
        </p:spPr>
      </p:pic>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D6AF6362-2C35-4760-B0C1-46A2FF0518BC}"/>
              </a:ext>
            </a:extLst>
          </p:cNvPr>
          <p:cNvCxnSpPr>
            <a:cxnSpLocks/>
          </p:cNvCxnSpPr>
          <p:nvPr/>
        </p:nvCxnSpPr>
        <p:spPr>
          <a:xfrm>
            <a:off x="336025" y="1136342"/>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FCDBC5BE-800D-414B-A30D-134BFB5C65DE}"/>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In the Beginning</a:t>
            </a:r>
          </a:p>
        </p:txBody>
      </p:sp>
      <p:grpSp>
        <p:nvGrpSpPr>
          <p:cNvPr id="2" name="Group 1">
            <a:extLst>
              <a:ext uri="{FF2B5EF4-FFF2-40B4-BE49-F238E27FC236}">
                <a16:creationId xmlns:a16="http://schemas.microsoft.com/office/drawing/2014/main" id="{836259BB-840B-45D4-8EB6-1D3072E5A9CC}"/>
              </a:ext>
            </a:extLst>
          </p:cNvPr>
          <p:cNvGrpSpPr/>
          <p:nvPr/>
        </p:nvGrpSpPr>
        <p:grpSpPr>
          <a:xfrm>
            <a:off x="228393" y="1417638"/>
            <a:ext cx="4696032" cy="830997"/>
            <a:chOff x="228393" y="1417638"/>
            <a:chExt cx="4696032" cy="830997"/>
          </a:xfrm>
        </p:grpSpPr>
        <p:sp>
          <p:nvSpPr>
            <p:cNvPr id="14" name="Rectangle 13">
              <a:extLst>
                <a:ext uri="{FF2B5EF4-FFF2-40B4-BE49-F238E27FC236}">
                  <a16:creationId xmlns:a16="http://schemas.microsoft.com/office/drawing/2014/main" id="{9BC62ECC-B45B-480A-AF3E-4C8A996C5649}"/>
                </a:ext>
              </a:extLst>
            </p:cNvPr>
            <p:cNvSpPr/>
            <p:nvPr/>
          </p:nvSpPr>
          <p:spPr>
            <a:xfrm>
              <a:off x="228393" y="1540749"/>
              <a:ext cx="101822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1950</a:t>
              </a:r>
            </a:p>
          </p:txBody>
        </p:sp>
        <p:sp>
          <p:nvSpPr>
            <p:cNvPr id="16" name="Rectangle 15">
              <a:extLst>
                <a:ext uri="{FF2B5EF4-FFF2-40B4-BE49-F238E27FC236}">
                  <a16:creationId xmlns:a16="http://schemas.microsoft.com/office/drawing/2014/main" id="{34284FCB-1603-4730-8DD3-F7246EBB6D88}"/>
                </a:ext>
              </a:extLst>
            </p:cNvPr>
            <p:cNvSpPr/>
            <p:nvPr/>
          </p:nvSpPr>
          <p:spPr>
            <a:xfrm>
              <a:off x="1256209" y="1417638"/>
              <a:ext cx="3668216"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Commuter rail abandoned in Northern Virginia</a:t>
              </a:r>
            </a:p>
          </p:txBody>
        </p:sp>
      </p:grpSp>
      <p:grpSp>
        <p:nvGrpSpPr>
          <p:cNvPr id="3" name="Group 2">
            <a:extLst>
              <a:ext uri="{FF2B5EF4-FFF2-40B4-BE49-F238E27FC236}">
                <a16:creationId xmlns:a16="http://schemas.microsoft.com/office/drawing/2014/main" id="{6B7DA186-B0FF-4BF3-A86C-C836BB6DBC97}"/>
              </a:ext>
            </a:extLst>
          </p:cNvPr>
          <p:cNvGrpSpPr/>
          <p:nvPr/>
        </p:nvGrpSpPr>
        <p:grpSpPr>
          <a:xfrm>
            <a:off x="2796001" y="3231908"/>
            <a:ext cx="8133256" cy="830997"/>
            <a:chOff x="2796001" y="3231908"/>
            <a:chExt cx="8133256" cy="830997"/>
          </a:xfrm>
        </p:grpSpPr>
        <p:sp>
          <p:nvSpPr>
            <p:cNvPr id="19" name="Rectangle 18">
              <a:extLst>
                <a:ext uri="{FF2B5EF4-FFF2-40B4-BE49-F238E27FC236}">
                  <a16:creationId xmlns:a16="http://schemas.microsoft.com/office/drawing/2014/main" id="{BA3357DD-3922-48E6-884B-90D1A0E035B9}"/>
                </a:ext>
              </a:extLst>
            </p:cNvPr>
            <p:cNvSpPr/>
            <p:nvPr/>
          </p:nvSpPr>
          <p:spPr>
            <a:xfrm>
              <a:off x="2796001" y="3355019"/>
              <a:ext cx="101822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1964</a:t>
              </a:r>
            </a:p>
          </p:txBody>
        </p:sp>
        <p:sp>
          <p:nvSpPr>
            <p:cNvPr id="20" name="Rectangle 19">
              <a:extLst>
                <a:ext uri="{FF2B5EF4-FFF2-40B4-BE49-F238E27FC236}">
                  <a16:creationId xmlns:a16="http://schemas.microsoft.com/office/drawing/2014/main" id="{6793F5D1-1AC7-4117-AC59-BFBF37D05CCD}"/>
                </a:ext>
              </a:extLst>
            </p:cNvPr>
            <p:cNvSpPr/>
            <p:nvPr/>
          </p:nvSpPr>
          <p:spPr>
            <a:xfrm>
              <a:off x="3821638" y="3231908"/>
              <a:ext cx="7107619"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Northern Virginia Transportation Commission initiates discussions on reestablishment of commuter rail service</a:t>
              </a:r>
            </a:p>
          </p:txBody>
        </p:sp>
      </p:grpSp>
      <p:grpSp>
        <p:nvGrpSpPr>
          <p:cNvPr id="7" name="Group 6">
            <a:extLst>
              <a:ext uri="{FF2B5EF4-FFF2-40B4-BE49-F238E27FC236}">
                <a16:creationId xmlns:a16="http://schemas.microsoft.com/office/drawing/2014/main" id="{22CAEB93-C099-470E-B5CD-BA1A20F14012}"/>
              </a:ext>
            </a:extLst>
          </p:cNvPr>
          <p:cNvGrpSpPr/>
          <p:nvPr/>
        </p:nvGrpSpPr>
        <p:grpSpPr>
          <a:xfrm>
            <a:off x="6253168" y="4932337"/>
            <a:ext cx="5989858" cy="1077218"/>
            <a:chOff x="6253168" y="4932337"/>
            <a:chExt cx="5989858" cy="1077218"/>
          </a:xfrm>
        </p:grpSpPr>
        <p:sp>
          <p:nvSpPr>
            <p:cNvPr id="21" name="Rectangle 20">
              <a:extLst>
                <a:ext uri="{FF2B5EF4-FFF2-40B4-BE49-F238E27FC236}">
                  <a16:creationId xmlns:a16="http://schemas.microsoft.com/office/drawing/2014/main" id="{5708C95C-4566-4239-9107-1CB2FC37F3CB}"/>
                </a:ext>
              </a:extLst>
            </p:cNvPr>
            <p:cNvSpPr/>
            <p:nvPr/>
          </p:nvSpPr>
          <p:spPr>
            <a:xfrm>
              <a:off x="6253168" y="4932337"/>
              <a:ext cx="1143263" cy="107721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1984 </a:t>
              </a:r>
            </a:p>
          </p:txBody>
        </p:sp>
        <p:sp>
          <p:nvSpPr>
            <p:cNvPr id="22" name="Rectangle 21">
              <a:extLst>
                <a:ext uri="{FF2B5EF4-FFF2-40B4-BE49-F238E27FC236}">
                  <a16:creationId xmlns:a16="http://schemas.microsoft.com/office/drawing/2014/main" id="{12D1579C-22F1-4EE9-A827-08F6FC27363A}"/>
                </a:ext>
              </a:extLst>
            </p:cNvPr>
            <p:cNvSpPr/>
            <p:nvPr/>
          </p:nvSpPr>
          <p:spPr>
            <a:xfrm>
              <a:off x="7403234" y="5055448"/>
              <a:ext cx="4839792"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Numerous studies validate the viability of commuter rail service</a:t>
              </a:r>
            </a:p>
          </p:txBody>
        </p:sp>
      </p:grpSp>
    </p:spTree>
    <p:extLst>
      <p:ext uri="{BB962C8B-B14F-4D97-AF65-F5344CB8AC3E}">
        <p14:creationId xmlns:p14="http://schemas.microsoft.com/office/powerpoint/2010/main" val="19971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F0938963-38BF-4AD9-B7E2-BDC1F7756E6D}"/>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DE7D08E8-C2D3-4982-BFC3-61C0E305C8CE}"/>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Early Milestones</a:t>
            </a:r>
          </a:p>
        </p:txBody>
      </p:sp>
      <p:sp>
        <p:nvSpPr>
          <p:cNvPr id="12" name="Rectangle 11">
            <a:extLst>
              <a:ext uri="{FF2B5EF4-FFF2-40B4-BE49-F238E27FC236}">
                <a16:creationId xmlns:a16="http://schemas.microsoft.com/office/drawing/2014/main" id="{D0E892FC-E579-4737-804E-6373CF76297C}"/>
              </a:ext>
            </a:extLst>
          </p:cNvPr>
          <p:cNvSpPr/>
          <p:nvPr/>
        </p:nvSpPr>
        <p:spPr>
          <a:xfrm>
            <a:off x="228393" y="1540749"/>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1984</a:t>
            </a:r>
          </a:p>
        </p:txBody>
      </p:sp>
      <p:sp>
        <p:nvSpPr>
          <p:cNvPr id="14" name="Rectangle 13">
            <a:extLst>
              <a:ext uri="{FF2B5EF4-FFF2-40B4-BE49-F238E27FC236}">
                <a16:creationId xmlns:a16="http://schemas.microsoft.com/office/drawing/2014/main" id="{6C3F3B00-A6DC-4943-BB87-54AE9312690C}"/>
              </a:ext>
            </a:extLst>
          </p:cNvPr>
          <p:cNvSpPr/>
          <p:nvPr/>
        </p:nvSpPr>
        <p:spPr>
          <a:xfrm>
            <a:off x="1256209" y="1417638"/>
            <a:ext cx="6433460"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Planning for commuter rail begins in earnest. Grassroots effort garners community support.</a:t>
            </a:r>
          </a:p>
        </p:txBody>
      </p:sp>
      <p:sp>
        <p:nvSpPr>
          <p:cNvPr id="15" name="Rectangle 14">
            <a:extLst>
              <a:ext uri="{FF2B5EF4-FFF2-40B4-BE49-F238E27FC236}">
                <a16:creationId xmlns:a16="http://schemas.microsoft.com/office/drawing/2014/main" id="{83C5E872-1CF8-4DC3-B528-60ADEA8D22F4}"/>
              </a:ext>
            </a:extLst>
          </p:cNvPr>
          <p:cNvSpPr/>
          <p:nvPr/>
        </p:nvSpPr>
        <p:spPr>
          <a:xfrm>
            <a:off x="2796006" y="3346312"/>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1988</a:t>
            </a:r>
          </a:p>
        </p:txBody>
      </p:sp>
      <p:sp>
        <p:nvSpPr>
          <p:cNvPr id="16" name="Rectangle 15">
            <a:extLst>
              <a:ext uri="{FF2B5EF4-FFF2-40B4-BE49-F238E27FC236}">
                <a16:creationId xmlns:a16="http://schemas.microsoft.com/office/drawing/2014/main" id="{9D57E47C-902B-486D-902A-7A8EEFBC9F83}"/>
              </a:ext>
            </a:extLst>
          </p:cNvPr>
          <p:cNvSpPr/>
          <p:nvPr/>
        </p:nvSpPr>
        <p:spPr>
          <a:xfrm>
            <a:off x="3821639" y="3031608"/>
            <a:ext cx="3798362" cy="120032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NVTC and PRTC establish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Virginia Railway Express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Operations Board</a:t>
            </a:r>
          </a:p>
        </p:txBody>
      </p:sp>
      <p:pic>
        <p:nvPicPr>
          <p:cNvPr id="3" name="Picture 2" descr="Logo, company name&#10;&#10;Description automatically generated">
            <a:extLst>
              <a:ext uri="{FF2B5EF4-FFF2-40B4-BE49-F238E27FC236}">
                <a16:creationId xmlns:a16="http://schemas.microsoft.com/office/drawing/2014/main" id="{954F4296-DDFD-4520-A8E3-CD3015D89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96" y="5046178"/>
            <a:ext cx="4855258" cy="1200328"/>
          </a:xfrm>
          <a:prstGeom prst="rect">
            <a:avLst/>
          </a:prstGeom>
        </p:spPr>
      </p:pic>
      <p:pic>
        <p:nvPicPr>
          <p:cNvPr id="17" name="Picture 16">
            <a:extLst>
              <a:ext uri="{FF2B5EF4-FFF2-40B4-BE49-F238E27FC236}">
                <a16:creationId xmlns:a16="http://schemas.microsoft.com/office/drawing/2014/main" id="{3687624E-4561-42EB-8870-867E5CA3165D}"/>
              </a:ext>
            </a:extLst>
          </p:cNvPr>
          <p:cNvPicPr>
            <a:picLocks noChangeAspect="1"/>
          </p:cNvPicPr>
          <p:nvPr/>
        </p:nvPicPr>
        <p:blipFill>
          <a:blip r:embed="rId3"/>
          <a:stretch>
            <a:fillRect/>
          </a:stretch>
        </p:blipFill>
        <p:spPr>
          <a:xfrm>
            <a:off x="11257371" y="5826662"/>
            <a:ext cx="899833" cy="863104"/>
          </a:xfrm>
          <a:prstGeom prst="rect">
            <a:avLst/>
          </a:prstGeom>
        </p:spPr>
      </p:pic>
      <p:sp>
        <p:nvSpPr>
          <p:cNvPr id="18" name="Rectangle 17">
            <a:extLst>
              <a:ext uri="{FF2B5EF4-FFF2-40B4-BE49-F238E27FC236}">
                <a16:creationId xmlns:a16="http://schemas.microsoft.com/office/drawing/2014/main" id="{740534BB-EFF1-4A70-881D-FCB7F44C489E}"/>
              </a:ext>
            </a:extLst>
          </p:cNvPr>
          <p:cNvSpPr/>
          <p:nvPr/>
        </p:nvSpPr>
        <p:spPr>
          <a:xfrm>
            <a:off x="6376650" y="5178559"/>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1989</a:t>
            </a:r>
          </a:p>
        </p:txBody>
      </p:sp>
      <p:sp>
        <p:nvSpPr>
          <p:cNvPr id="19" name="Rectangle 18">
            <a:extLst>
              <a:ext uri="{FF2B5EF4-FFF2-40B4-BE49-F238E27FC236}">
                <a16:creationId xmlns:a16="http://schemas.microsoft.com/office/drawing/2014/main" id="{4ED3E4C9-40B8-422B-9074-58B44BE0E7E4}"/>
              </a:ext>
            </a:extLst>
          </p:cNvPr>
          <p:cNvSpPr/>
          <p:nvPr/>
        </p:nvSpPr>
        <p:spPr>
          <a:xfrm>
            <a:off x="7403234" y="5055448"/>
            <a:ext cx="3819341"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NVTC, PRTC and jurisdictions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execute a Master Agreement</a:t>
            </a:r>
          </a:p>
        </p:txBody>
      </p:sp>
      <p:pic>
        <p:nvPicPr>
          <p:cNvPr id="20" name="Picture 19" descr="Logo, company name&#10;&#10;Description automatically generated">
            <a:extLst>
              <a:ext uri="{FF2B5EF4-FFF2-40B4-BE49-F238E27FC236}">
                <a16:creationId xmlns:a16="http://schemas.microsoft.com/office/drawing/2014/main" id="{2FE2E199-2EEE-4544-AECE-AE43D4728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830" y="1205687"/>
            <a:ext cx="3602032" cy="3383727"/>
          </a:xfrm>
          <a:prstGeom prst="rect">
            <a:avLst/>
          </a:prstGeom>
        </p:spPr>
      </p:pic>
    </p:spTree>
    <p:extLst>
      <p:ext uri="{BB962C8B-B14F-4D97-AF65-F5344CB8AC3E}">
        <p14:creationId xmlns:p14="http://schemas.microsoft.com/office/powerpoint/2010/main" val="366348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outdoor&#10;&#10;Description automatically generated">
            <a:extLst>
              <a:ext uri="{FF2B5EF4-FFF2-40B4-BE49-F238E27FC236}">
                <a16:creationId xmlns:a16="http://schemas.microsoft.com/office/drawing/2014/main" id="{5EEDE96B-3CA7-4C70-AE3A-AAF29FB6615D}"/>
              </a:ext>
            </a:extLst>
          </p:cNvPr>
          <p:cNvPicPr>
            <a:picLocks noChangeAspect="1"/>
          </p:cNvPicPr>
          <p:nvPr/>
        </p:nvPicPr>
        <p:blipFill rotWithShape="1">
          <a:blip r:embed="rId2">
            <a:extLst>
              <a:ext uri="{28A0092B-C50C-407E-A947-70E740481C1C}">
                <a14:useLocalDpi xmlns:a14="http://schemas.microsoft.com/office/drawing/2010/main" val="0"/>
              </a:ext>
            </a:extLst>
          </a:blip>
          <a:srcRect r="5359"/>
          <a:stretch/>
        </p:blipFill>
        <p:spPr>
          <a:xfrm>
            <a:off x="228393" y="3955536"/>
            <a:ext cx="3353007" cy="2460415"/>
          </a:xfrm>
          <a:prstGeom prst="roundRect">
            <a:avLst/>
          </a:prstGeom>
          <a:ln w="19050">
            <a:solidFill>
              <a:schemeClr val="accent1">
                <a:shade val="50000"/>
              </a:schemeClr>
            </a:solidFill>
          </a:ln>
        </p:spPr>
      </p:pic>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B4032765-86BD-4772-94A1-B58B161E1E54}"/>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D1B3A8C6-6279-461F-8E80-1A0E3BA5EBBB}"/>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Early Milestones</a:t>
            </a:r>
          </a:p>
        </p:txBody>
      </p:sp>
      <p:sp>
        <p:nvSpPr>
          <p:cNvPr id="14" name="Rectangle 13">
            <a:extLst>
              <a:ext uri="{FF2B5EF4-FFF2-40B4-BE49-F238E27FC236}">
                <a16:creationId xmlns:a16="http://schemas.microsoft.com/office/drawing/2014/main" id="{F8CCB8AA-0E3F-4A8E-8321-E2E101D3FCA9}"/>
              </a:ext>
            </a:extLst>
          </p:cNvPr>
          <p:cNvSpPr/>
          <p:nvPr/>
        </p:nvSpPr>
        <p:spPr>
          <a:xfrm>
            <a:off x="228393" y="1540749"/>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1989</a:t>
            </a:r>
          </a:p>
        </p:txBody>
      </p:sp>
      <p:sp>
        <p:nvSpPr>
          <p:cNvPr id="15" name="Rectangle 14">
            <a:extLst>
              <a:ext uri="{FF2B5EF4-FFF2-40B4-BE49-F238E27FC236}">
                <a16:creationId xmlns:a16="http://schemas.microsoft.com/office/drawing/2014/main" id="{BB5D1E05-0B4D-4372-9F66-41A67FC2D4D5}"/>
              </a:ext>
            </a:extLst>
          </p:cNvPr>
          <p:cNvSpPr/>
          <p:nvPr/>
        </p:nvSpPr>
        <p:spPr>
          <a:xfrm>
            <a:off x="1256209" y="1417638"/>
            <a:ext cx="467432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Operating and storage agreements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are put in place</a:t>
            </a:r>
          </a:p>
        </p:txBody>
      </p:sp>
      <p:sp>
        <p:nvSpPr>
          <p:cNvPr id="17" name="Rectangle 16">
            <a:extLst>
              <a:ext uri="{FF2B5EF4-FFF2-40B4-BE49-F238E27FC236}">
                <a16:creationId xmlns:a16="http://schemas.microsoft.com/office/drawing/2014/main" id="{17708016-FC62-4A57-A330-D2193BC769E3}"/>
              </a:ext>
            </a:extLst>
          </p:cNvPr>
          <p:cNvSpPr/>
          <p:nvPr/>
        </p:nvSpPr>
        <p:spPr>
          <a:xfrm>
            <a:off x="2796001" y="3355019"/>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1992</a:t>
            </a:r>
          </a:p>
        </p:txBody>
      </p:sp>
      <p:sp>
        <p:nvSpPr>
          <p:cNvPr id="18" name="Rectangle 17">
            <a:extLst>
              <a:ext uri="{FF2B5EF4-FFF2-40B4-BE49-F238E27FC236}">
                <a16:creationId xmlns:a16="http://schemas.microsoft.com/office/drawing/2014/main" id="{0B858384-4D44-4A3D-887F-6D30D21F4939}"/>
              </a:ext>
            </a:extLst>
          </p:cNvPr>
          <p:cNvSpPr/>
          <p:nvPr/>
        </p:nvSpPr>
        <p:spPr>
          <a:xfrm>
            <a:off x="3821638" y="3423501"/>
            <a:ext cx="7107619" cy="46166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First locomotive arrives (January)</a:t>
            </a:r>
          </a:p>
        </p:txBody>
      </p:sp>
      <p:sp>
        <p:nvSpPr>
          <p:cNvPr id="20" name="Rectangle 19">
            <a:extLst>
              <a:ext uri="{FF2B5EF4-FFF2-40B4-BE49-F238E27FC236}">
                <a16:creationId xmlns:a16="http://schemas.microsoft.com/office/drawing/2014/main" id="{E52F6E1F-F183-49CF-8C5A-F27B6320C8B0}"/>
              </a:ext>
            </a:extLst>
          </p:cNvPr>
          <p:cNvSpPr/>
          <p:nvPr/>
        </p:nvSpPr>
        <p:spPr>
          <a:xfrm>
            <a:off x="6286617" y="5002009"/>
            <a:ext cx="111120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1992 </a:t>
            </a:r>
          </a:p>
        </p:txBody>
      </p:sp>
      <p:sp>
        <p:nvSpPr>
          <p:cNvPr id="21" name="Rectangle 20">
            <a:extLst>
              <a:ext uri="{FF2B5EF4-FFF2-40B4-BE49-F238E27FC236}">
                <a16:creationId xmlns:a16="http://schemas.microsoft.com/office/drawing/2014/main" id="{FC81A52F-417D-443E-A3F6-6B8C4C8B1288}"/>
              </a:ext>
            </a:extLst>
          </p:cNvPr>
          <p:cNvSpPr/>
          <p:nvPr/>
        </p:nvSpPr>
        <p:spPr>
          <a:xfrm>
            <a:off x="7403234" y="5055448"/>
            <a:ext cx="4839792" cy="46166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Inaugural ride with Governor (June)</a:t>
            </a:r>
          </a:p>
        </p:txBody>
      </p:sp>
      <p:pic>
        <p:nvPicPr>
          <p:cNvPr id="24" name="Picture 23">
            <a:extLst>
              <a:ext uri="{FF2B5EF4-FFF2-40B4-BE49-F238E27FC236}">
                <a16:creationId xmlns:a16="http://schemas.microsoft.com/office/drawing/2014/main" id="{6D5C3F99-A113-4DA8-8B88-5EB6598CE225}"/>
              </a:ext>
            </a:extLst>
          </p:cNvPr>
          <p:cNvPicPr>
            <a:picLocks noChangeAspect="1"/>
          </p:cNvPicPr>
          <p:nvPr/>
        </p:nvPicPr>
        <p:blipFill>
          <a:blip r:embed="rId3"/>
          <a:stretch>
            <a:fillRect/>
          </a:stretch>
        </p:blipFill>
        <p:spPr>
          <a:xfrm>
            <a:off x="11257371" y="5826662"/>
            <a:ext cx="899833" cy="863104"/>
          </a:xfrm>
          <a:prstGeom prst="rect">
            <a:avLst/>
          </a:prstGeom>
        </p:spPr>
      </p:pic>
      <p:pic>
        <p:nvPicPr>
          <p:cNvPr id="25" name="Picture 24">
            <a:extLst>
              <a:ext uri="{FF2B5EF4-FFF2-40B4-BE49-F238E27FC236}">
                <a16:creationId xmlns:a16="http://schemas.microsoft.com/office/drawing/2014/main" id="{A6FBBF3D-69CE-410A-86E4-B0D8CFC76BC0}"/>
              </a:ext>
            </a:extLst>
          </p:cNvPr>
          <p:cNvPicPr>
            <a:picLocks noChangeAspect="1"/>
          </p:cNvPicPr>
          <p:nvPr/>
        </p:nvPicPr>
        <p:blipFill>
          <a:blip r:embed="rId4" cstate="screen">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8186703" y="2047652"/>
            <a:ext cx="1599663" cy="668914"/>
          </a:xfrm>
          <a:prstGeom prst="rect">
            <a:avLst/>
          </a:prstGeom>
        </p:spPr>
      </p:pic>
      <p:pic>
        <p:nvPicPr>
          <p:cNvPr id="26" name="Picture 25">
            <a:extLst>
              <a:ext uri="{FF2B5EF4-FFF2-40B4-BE49-F238E27FC236}">
                <a16:creationId xmlns:a16="http://schemas.microsoft.com/office/drawing/2014/main" id="{170BC535-74DF-435C-9840-496300BE9A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6491" y="993326"/>
            <a:ext cx="1320089" cy="603320"/>
          </a:xfrm>
          <a:prstGeom prst="rect">
            <a:avLst/>
          </a:prstGeom>
        </p:spPr>
      </p:pic>
      <p:pic>
        <p:nvPicPr>
          <p:cNvPr id="27" name="Picture 4" descr="http://besmartrich.com/wp-content/uploads/2015/08/nsc.png">
            <a:extLst>
              <a:ext uri="{FF2B5EF4-FFF2-40B4-BE49-F238E27FC236}">
                <a16:creationId xmlns:a16="http://schemas.microsoft.com/office/drawing/2014/main" id="{8AB21273-3894-49BF-98E0-50D7A1E3323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42738" y="1602625"/>
            <a:ext cx="1729336" cy="451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rail Logo | Logos, School logos, Logo design">
            <a:extLst>
              <a:ext uri="{FF2B5EF4-FFF2-40B4-BE49-F238E27FC236}">
                <a16:creationId xmlns:a16="http://schemas.microsoft.com/office/drawing/2014/main" id="{58FFF47C-3CCA-44F0-B98D-3078E692E1D7}"/>
              </a:ext>
            </a:extLst>
          </p:cNvPr>
          <p:cNvPicPr>
            <a:picLocks noChangeAspect="1" noChangeArrowheads="1"/>
          </p:cNvPicPr>
          <p:nvPr/>
        </p:nvPicPr>
        <p:blipFill>
          <a:blip r:embed="rId7" cstate="hq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100998" y="1596646"/>
            <a:ext cx="1848381" cy="45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9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10" presetClass="entr" presetSubtype="0" fill="hold" nodeType="withEffect">
                                  <p:stCondLst>
                                    <p:cond delay="5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par>
                                <p:cTn id="14" presetID="10" presetClass="entr" presetSubtype="0" fill="hold" nodeType="withEffect">
                                  <p:stCondLst>
                                    <p:cond delay="5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childTnLst>
                                </p:cTn>
                              </p:par>
                              <p:par>
                                <p:cTn id="17" presetID="10"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B4032765-86BD-4772-94A1-B58B161E1E54}"/>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3E5DF412-C017-4123-870F-D6086496AC91}"/>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Service Begins</a:t>
            </a:r>
          </a:p>
        </p:txBody>
      </p:sp>
      <p:sp>
        <p:nvSpPr>
          <p:cNvPr id="12" name="Rectangle 11">
            <a:extLst>
              <a:ext uri="{FF2B5EF4-FFF2-40B4-BE49-F238E27FC236}">
                <a16:creationId xmlns:a16="http://schemas.microsoft.com/office/drawing/2014/main" id="{EE538697-75B2-4FF2-AFFD-F075E21FCF64}"/>
              </a:ext>
            </a:extLst>
          </p:cNvPr>
          <p:cNvSpPr/>
          <p:nvPr/>
        </p:nvSpPr>
        <p:spPr>
          <a:xfrm>
            <a:off x="228393" y="1540749"/>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1992</a:t>
            </a:r>
          </a:p>
        </p:txBody>
      </p:sp>
      <p:sp>
        <p:nvSpPr>
          <p:cNvPr id="14" name="Rectangle 13">
            <a:extLst>
              <a:ext uri="{FF2B5EF4-FFF2-40B4-BE49-F238E27FC236}">
                <a16:creationId xmlns:a16="http://schemas.microsoft.com/office/drawing/2014/main" id="{53DD7247-40AD-4134-BF91-EC736AA7DADB}"/>
              </a:ext>
            </a:extLst>
          </p:cNvPr>
          <p:cNvSpPr/>
          <p:nvPr/>
        </p:nvSpPr>
        <p:spPr>
          <a:xfrm>
            <a:off x="1256209" y="1417638"/>
            <a:ext cx="4674328" cy="830997"/>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Manassas Line – June 22, 1992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Fredericksburg Line – July 20, 1992</a:t>
            </a:r>
          </a:p>
        </p:txBody>
      </p:sp>
      <p:pic>
        <p:nvPicPr>
          <p:cNvPr id="16" name="Picture 15">
            <a:extLst>
              <a:ext uri="{FF2B5EF4-FFF2-40B4-BE49-F238E27FC236}">
                <a16:creationId xmlns:a16="http://schemas.microsoft.com/office/drawing/2014/main" id="{B329D610-B9EC-401A-8200-ACC9BE6FAE5D}"/>
              </a:ext>
            </a:extLst>
          </p:cNvPr>
          <p:cNvPicPr>
            <a:picLocks noChangeAspect="1"/>
          </p:cNvPicPr>
          <p:nvPr/>
        </p:nvPicPr>
        <p:blipFill rotWithShape="1">
          <a:blip r:embed="rId2"/>
          <a:srcRect l="4585" t="4081" r="4456" b="30713"/>
          <a:stretch/>
        </p:blipFill>
        <p:spPr>
          <a:xfrm>
            <a:off x="6079835" y="654649"/>
            <a:ext cx="5870130" cy="5603566"/>
          </a:xfrm>
          <a:prstGeom prst="ellipse">
            <a:avLst/>
          </a:prstGeom>
          <a:ln w="63500" cap="rnd">
            <a:solidFill>
              <a:srgbClr val="137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2D65C43E-AA06-4D51-828D-0F74C7854D5D}"/>
              </a:ext>
            </a:extLst>
          </p:cNvPr>
          <p:cNvPicPr>
            <a:picLocks noChangeAspect="1"/>
          </p:cNvPicPr>
          <p:nvPr/>
        </p:nvPicPr>
        <p:blipFill rotWithShape="1">
          <a:blip r:embed="rId3"/>
          <a:srcRect l="-310" t="33298" r="49656" b="-91"/>
          <a:stretch/>
        </p:blipFill>
        <p:spPr>
          <a:xfrm>
            <a:off x="795273" y="2460584"/>
            <a:ext cx="3667411" cy="3736762"/>
          </a:xfrm>
          <a:prstGeom prst="ellipse">
            <a:avLst/>
          </a:prstGeom>
        </p:spPr>
      </p:pic>
      <p:pic>
        <p:nvPicPr>
          <p:cNvPr id="18" name="Picture 17">
            <a:extLst>
              <a:ext uri="{FF2B5EF4-FFF2-40B4-BE49-F238E27FC236}">
                <a16:creationId xmlns:a16="http://schemas.microsoft.com/office/drawing/2014/main" id="{501F928B-B2BD-48A7-BB92-DC1C6FC693CF}"/>
              </a:ext>
            </a:extLst>
          </p:cNvPr>
          <p:cNvPicPr>
            <a:picLocks noChangeAspect="1"/>
          </p:cNvPicPr>
          <p:nvPr/>
        </p:nvPicPr>
        <p:blipFill>
          <a:blip r:embed="rId4"/>
          <a:stretch>
            <a:fillRect/>
          </a:stretch>
        </p:blipFill>
        <p:spPr>
          <a:xfrm>
            <a:off x="11257371" y="5826662"/>
            <a:ext cx="899833" cy="863104"/>
          </a:xfrm>
          <a:prstGeom prst="rect">
            <a:avLst/>
          </a:prstGeom>
        </p:spPr>
      </p:pic>
    </p:spTree>
    <p:extLst>
      <p:ext uri="{BB962C8B-B14F-4D97-AF65-F5344CB8AC3E}">
        <p14:creationId xmlns:p14="http://schemas.microsoft.com/office/powerpoint/2010/main" val="16533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B4032765-86BD-4772-94A1-B58B161E1E54}"/>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3E5DF412-C017-4123-870F-D6086496AC91}"/>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Corridor Infrastructure Improvements</a:t>
            </a:r>
          </a:p>
        </p:txBody>
      </p:sp>
      <p:sp>
        <p:nvSpPr>
          <p:cNvPr id="14" name="Rectangle 13">
            <a:extLst>
              <a:ext uri="{FF2B5EF4-FFF2-40B4-BE49-F238E27FC236}">
                <a16:creationId xmlns:a16="http://schemas.microsoft.com/office/drawing/2014/main" id="{33681C1A-AA09-4B16-9904-B1CAE67D52F4}"/>
              </a:ext>
            </a:extLst>
          </p:cNvPr>
          <p:cNvSpPr/>
          <p:nvPr/>
        </p:nvSpPr>
        <p:spPr>
          <a:xfrm>
            <a:off x="228393" y="1540749"/>
            <a:ext cx="101822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1991</a:t>
            </a:r>
          </a:p>
        </p:txBody>
      </p:sp>
      <p:sp>
        <p:nvSpPr>
          <p:cNvPr id="15" name="Rectangle 14">
            <a:extLst>
              <a:ext uri="{FF2B5EF4-FFF2-40B4-BE49-F238E27FC236}">
                <a16:creationId xmlns:a16="http://schemas.microsoft.com/office/drawing/2014/main" id="{7642A7CF-8652-439F-9622-85425AA150C4}"/>
              </a:ext>
            </a:extLst>
          </p:cNvPr>
          <p:cNvSpPr/>
          <p:nvPr/>
        </p:nvSpPr>
        <p:spPr>
          <a:xfrm>
            <a:off x="1256210" y="1417638"/>
            <a:ext cx="5439866" cy="1200329"/>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To avoid the retirement of 11.5 miles of track north of Manassas, VRE agrees to pay Norfolk Southern $150,000 annually</a:t>
            </a:r>
          </a:p>
        </p:txBody>
      </p:sp>
      <p:sp>
        <p:nvSpPr>
          <p:cNvPr id="16" name="Rectangle 15">
            <a:extLst>
              <a:ext uri="{FF2B5EF4-FFF2-40B4-BE49-F238E27FC236}">
                <a16:creationId xmlns:a16="http://schemas.microsoft.com/office/drawing/2014/main" id="{BF5ED15E-04BD-4D8C-A1A1-39D92969D1E0}"/>
              </a:ext>
            </a:extLst>
          </p:cNvPr>
          <p:cNvSpPr/>
          <p:nvPr/>
        </p:nvSpPr>
        <p:spPr>
          <a:xfrm>
            <a:off x="5036455" y="5193994"/>
            <a:ext cx="10182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1995</a:t>
            </a:r>
          </a:p>
        </p:txBody>
      </p:sp>
      <p:sp>
        <p:nvSpPr>
          <p:cNvPr id="17" name="Rectangle 16">
            <a:extLst>
              <a:ext uri="{FF2B5EF4-FFF2-40B4-BE49-F238E27FC236}">
                <a16:creationId xmlns:a16="http://schemas.microsoft.com/office/drawing/2014/main" id="{44C90C68-1867-472C-9B0F-DACE656BCFBD}"/>
              </a:ext>
            </a:extLst>
          </p:cNvPr>
          <p:cNvSpPr/>
          <p:nvPr/>
        </p:nvSpPr>
        <p:spPr>
          <a:xfrm>
            <a:off x="6062092" y="4671926"/>
            <a:ext cx="5997579"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To allow VRE to operate bi-level rail cars, an agreement is reached with Amtrak to share in the cost of enlarging the First Street Tunnel under the U.S. Capitol.</a:t>
            </a:r>
          </a:p>
        </p:txBody>
      </p:sp>
      <p:pic>
        <p:nvPicPr>
          <p:cNvPr id="18" name="Content Placeholder 3" descr="kawasaki">
            <a:extLst>
              <a:ext uri="{FF2B5EF4-FFF2-40B4-BE49-F238E27FC236}">
                <a16:creationId xmlns:a16="http://schemas.microsoft.com/office/drawing/2014/main" id="{66D1235B-E7E5-44A9-8864-88F3E4D6BAA2}"/>
              </a:ext>
            </a:extLst>
          </p:cNvPr>
          <p:cNvPicPr>
            <a:picLocks/>
          </p:cNvPicPr>
          <p:nvPr/>
        </p:nvPicPr>
        <p:blipFill rotWithShape="1">
          <a:blip r:embed="rId2" cstate="print"/>
          <a:srcRect l="13796" t="8548" r="1164" b="12401"/>
          <a:stretch/>
        </p:blipFill>
        <p:spPr bwMode="auto">
          <a:xfrm>
            <a:off x="327316" y="3667125"/>
            <a:ext cx="4239270" cy="2551339"/>
          </a:xfrm>
          <a:prstGeom prst="roundRect">
            <a:avLst/>
          </a:prstGeom>
          <a:noFill/>
          <a:ln w="19050">
            <a:solidFill>
              <a:srgbClr val="1370A0"/>
            </a:solidFill>
            <a:miter lim="800000"/>
            <a:headEnd/>
            <a:tailEnd/>
          </a:ln>
        </p:spPr>
      </p:pic>
      <p:pic>
        <p:nvPicPr>
          <p:cNvPr id="19" name="Picture 18">
            <a:extLst>
              <a:ext uri="{FF2B5EF4-FFF2-40B4-BE49-F238E27FC236}">
                <a16:creationId xmlns:a16="http://schemas.microsoft.com/office/drawing/2014/main" id="{4D609C29-F27B-4515-BA51-B732D13FB81F}"/>
              </a:ext>
            </a:extLst>
          </p:cNvPr>
          <p:cNvPicPr>
            <a:picLocks noChangeAspect="1"/>
          </p:cNvPicPr>
          <p:nvPr/>
        </p:nvPicPr>
        <p:blipFill>
          <a:blip r:embed="rId3"/>
          <a:stretch>
            <a:fillRect/>
          </a:stretch>
        </p:blipFill>
        <p:spPr>
          <a:xfrm>
            <a:off x="11257371" y="5826662"/>
            <a:ext cx="899833" cy="863104"/>
          </a:xfrm>
          <a:prstGeom prst="rect">
            <a:avLst/>
          </a:prstGeom>
        </p:spPr>
      </p:pic>
      <p:pic>
        <p:nvPicPr>
          <p:cNvPr id="7" name="Picture 6">
            <a:extLst>
              <a:ext uri="{FF2B5EF4-FFF2-40B4-BE49-F238E27FC236}">
                <a16:creationId xmlns:a16="http://schemas.microsoft.com/office/drawing/2014/main" id="{70EDFA7D-91A0-4A00-B079-3F0E8185C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415" y="1444427"/>
            <a:ext cx="3923594" cy="2957589"/>
          </a:xfrm>
          <a:prstGeom prst="roundRect">
            <a:avLst/>
          </a:prstGeom>
          <a:ln w="22225">
            <a:solidFill>
              <a:srgbClr val="1370A0"/>
            </a:solidFill>
          </a:ln>
        </p:spPr>
      </p:pic>
    </p:spTree>
    <p:extLst>
      <p:ext uri="{BB962C8B-B14F-4D97-AF65-F5344CB8AC3E}">
        <p14:creationId xmlns:p14="http://schemas.microsoft.com/office/powerpoint/2010/main" val="286981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B4032765-86BD-4772-94A1-B58B161E1E54}"/>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3E5DF412-C017-4123-870F-D6086496AC91}"/>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Corridor Infrastructure Improvements</a:t>
            </a:r>
          </a:p>
        </p:txBody>
      </p:sp>
      <p:sp>
        <p:nvSpPr>
          <p:cNvPr id="14" name="Rectangle 13">
            <a:extLst>
              <a:ext uri="{FF2B5EF4-FFF2-40B4-BE49-F238E27FC236}">
                <a16:creationId xmlns:a16="http://schemas.microsoft.com/office/drawing/2014/main" id="{33681C1A-AA09-4B16-9904-B1CAE67D52F4}"/>
              </a:ext>
            </a:extLst>
          </p:cNvPr>
          <p:cNvSpPr/>
          <p:nvPr/>
        </p:nvSpPr>
        <p:spPr>
          <a:xfrm>
            <a:off x="228393" y="2279413"/>
            <a:ext cx="10182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1999</a:t>
            </a:r>
          </a:p>
        </p:txBody>
      </p:sp>
      <p:sp>
        <p:nvSpPr>
          <p:cNvPr id="15" name="Rectangle 14">
            <a:extLst>
              <a:ext uri="{FF2B5EF4-FFF2-40B4-BE49-F238E27FC236}">
                <a16:creationId xmlns:a16="http://schemas.microsoft.com/office/drawing/2014/main" id="{7642A7CF-8652-439F-9622-85425AA150C4}"/>
              </a:ext>
            </a:extLst>
          </p:cNvPr>
          <p:cNvSpPr/>
          <p:nvPr/>
        </p:nvSpPr>
        <p:spPr>
          <a:xfrm>
            <a:off x="1256209" y="1417638"/>
            <a:ext cx="4839791" cy="230832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CSX agrees to permit $10 million of state-funded improvements to the AF interlocking near Telegraph Road in Alexandria, plus upgrades to signals north to RW interlocking, and a third mainline track north of Slater’s Lane</a:t>
            </a:r>
          </a:p>
        </p:txBody>
      </p:sp>
      <p:pic>
        <p:nvPicPr>
          <p:cNvPr id="19" name="Picture 18">
            <a:extLst>
              <a:ext uri="{FF2B5EF4-FFF2-40B4-BE49-F238E27FC236}">
                <a16:creationId xmlns:a16="http://schemas.microsoft.com/office/drawing/2014/main" id="{4D609C29-F27B-4515-BA51-B732D13FB81F}"/>
              </a:ext>
            </a:extLst>
          </p:cNvPr>
          <p:cNvPicPr>
            <a:picLocks noChangeAspect="1"/>
          </p:cNvPicPr>
          <p:nvPr/>
        </p:nvPicPr>
        <p:blipFill>
          <a:blip r:embed="rId2"/>
          <a:stretch>
            <a:fillRect/>
          </a:stretch>
        </p:blipFill>
        <p:spPr>
          <a:xfrm>
            <a:off x="11257371" y="5826662"/>
            <a:ext cx="899833" cy="863104"/>
          </a:xfrm>
          <a:prstGeom prst="rect">
            <a:avLst/>
          </a:prstGeom>
        </p:spPr>
      </p:pic>
      <p:sp>
        <p:nvSpPr>
          <p:cNvPr id="22" name="Rectangle 21">
            <a:extLst>
              <a:ext uri="{FF2B5EF4-FFF2-40B4-BE49-F238E27FC236}">
                <a16:creationId xmlns:a16="http://schemas.microsoft.com/office/drawing/2014/main" id="{8BAC5BE2-7319-4FD5-9633-692E67159C1F}"/>
              </a:ext>
            </a:extLst>
          </p:cNvPr>
          <p:cNvSpPr/>
          <p:nvPr/>
        </p:nvSpPr>
        <p:spPr>
          <a:xfrm>
            <a:off x="228393" y="4886001"/>
            <a:ext cx="10182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2007</a:t>
            </a:r>
          </a:p>
        </p:txBody>
      </p:sp>
      <p:sp>
        <p:nvSpPr>
          <p:cNvPr id="23" name="Rectangle 22">
            <a:extLst>
              <a:ext uri="{FF2B5EF4-FFF2-40B4-BE49-F238E27FC236}">
                <a16:creationId xmlns:a16="http://schemas.microsoft.com/office/drawing/2014/main" id="{FC09AF65-401F-4F79-B0F4-EB3B48FA6A12}"/>
              </a:ext>
            </a:extLst>
          </p:cNvPr>
          <p:cNvSpPr/>
          <p:nvPr/>
        </p:nvSpPr>
        <p:spPr>
          <a:xfrm>
            <a:off x="1254030" y="4024226"/>
            <a:ext cx="4839791" cy="230832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VRE completes its largest project to date, a new Quantico Bridge, to provide a double mainline crossing over Quantico Creek and greatly improve operational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7" name="Picture 6" descr="A train on a bridge&#10;&#10;Description automatically generated">
            <a:extLst>
              <a:ext uri="{FF2B5EF4-FFF2-40B4-BE49-F238E27FC236}">
                <a16:creationId xmlns:a16="http://schemas.microsoft.com/office/drawing/2014/main" id="{2FB31270-AD16-4E78-A119-AD715BC9F46F}"/>
              </a:ext>
            </a:extLst>
          </p:cNvPr>
          <p:cNvPicPr>
            <a:picLocks noChangeAspect="1"/>
          </p:cNvPicPr>
          <p:nvPr/>
        </p:nvPicPr>
        <p:blipFill rotWithShape="1">
          <a:blip r:embed="rId3">
            <a:extLst>
              <a:ext uri="{28A0092B-C50C-407E-A947-70E740481C1C}">
                <a14:useLocalDpi xmlns:a14="http://schemas.microsoft.com/office/drawing/2010/main" val="0"/>
              </a:ext>
            </a:extLst>
          </a:blip>
          <a:srcRect t="835" b="-1"/>
          <a:stretch/>
        </p:blipFill>
        <p:spPr>
          <a:xfrm>
            <a:off x="6249495" y="1508417"/>
            <a:ext cx="5789009" cy="4536037"/>
          </a:xfrm>
          <a:prstGeom prst="ellipse">
            <a:avLst/>
          </a:prstGeom>
          <a:ln w="38100" cap="rnd">
            <a:solidFill>
              <a:srgbClr val="1A478C"/>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8321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B4032765-86BD-4772-94A1-B58B161E1E54}"/>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3E5DF412-C017-4123-870F-D6086496AC91}"/>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Corridor Infrastructure Improvements</a:t>
            </a:r>
          </a:p>
        </p:txBody>
      </p:sp>
      <p:sp>
        <p:nvSpPr>
          <p:cNvPr id="14" name="Rectangle 13">
            <a:extLst>
              <a:ext uri="{FF2B5EF4-FFF2-40B4-BE49-F238E27FC236}">
                <a16:creationId xmlns:a16="http://schemas.microsoft.com/office/drawing/2014/main" id="{33681C1A-AA09-4B16-9904-B1CAE67D52F4}"/>
              </a:ext>
            </a:extLst>
          </p:cNvPr>
          <p:cNvSpPr/>
          <p:nvPr/>
        </p:nvSpPr>
        <p:spPr>
          <a:xfrm>
            <a:off x="228393" y="2094747"/>
            <a:ext cx="10182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2011</a:t>
            </a:r>
          </a:p>
        </p:txBody>
      </p:sp>
      <p:sp>
        <p:nvSpPr>
          <p:cNvPr id="15" name="Rectangle 14">
            <a:extLst>
              <a:ext uri="{FF2B5EF4-FFF2-40B4-BE49-F238E27FC236}">
                <a16:creationId xmlns:a16="http://schemas.microsoft.com/office/drawing/2014/main" id="{7642A7CF-8652-439F-9622-85425AA150C4}"/>
              </a:ext>
            </a:extLst>
          </p:cNvPr>
          <p:cNvSpPr/>
          <p:nvPr/>
        </p:nvSpPr>
        <p:spPr>
          <a:xfrm>
            <a:off x="1246621" y="1417638"/>
            <a:ext cx="6146956" cy="193899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VRE constructs a west platform at its Woodbridge station. The $3.9 million project includes an overhead pedestrian bridge connecting the second platform to the existing  parking  garage.</a:t>
            </a:r>
          </a:p>
        </p:txBody>
      </p:sp>
      <p:pic>
        <p:nvPicPr>
          <p:cNvPr id="19" name="Picture 18">
            <a:extLst>
              <a:ext uri="{FF2B5EF4-FFF2-40B4-BE49-F238E27FC236}">
                <a16:creationId xmlns:a16="http://schemas.microsoft.com/office/drawing/2014/main" id="{4D609C29-F27B-4515-BA51-B732D13FB81F}"/>
              </a:ext>
            </a:extLst>
          </p:cNvPr>
          <p:cNvPicPr>
            <a:picLocks noChangeAspect="1"/>
          </p:cNvPicPr>
          <p:nvPr/>
        </p:nvPicPr>
        <p:blipFill>
          <a:blip r:embed="rId2"/>
          <a:stretch>
            <a:fillRect/>
          </a:stretch>
        </p:blipFill>
        <p:spPr>
          <a:xfrm>
            <a:off x="11257371" y="5826662"/>
            <a:ext cx="899833" cy="863104"/>
          </a:xfrm>
          <a:prstGeom prst="rect">
            <a:avLst/>
          </a:prstGeom>
        </p:spPr>
      </p:pic>
      <p:sp>
        <p:nvSpPr>
          <p:cNvPr id="22" name="Rectangle 21">
            <a:extLst>
              <a:ext uri="{FF2B5EF4-FFF2-40B4-BE49-F238E27FC236}">
                <a16:creationId xmlns:a16="http://schemas.microsoft.com/office/drawing/2014/main" id="{8BAC5BE2-7319-4FD5-9633-692E67159C1F}"/>
              </a:ext>
            </a:extLst>
          </p:cNvPr>
          <p:cNvSpPr/>
          <p:nvPr/>
        </p:nvSpPr>
        <p:spPr>
          <a:xfrm>
            <a:off x="4756861" y="4866800"/>
            <a:ext cx="107929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E2383F"/>
                </a:solidFill>
                <a:effectLst>
                  <a:outerShdw blurRad="38100" dist="25400" dir="5400000" algn="ctr" rotWithShape="0">
                    <a:srgbClr val="6E747A">
                      <a:alpha val="43000"/>
                    </a:srgbClr>
                  </a:outerShdw>
                </a:effectLst>
                <a:uLnTx/>
                <a:uFillTx/>
                <a:latin typeface="Calibri" panose="020F0502020204030204"/>
                <a:ea typeface="+mn-ea"/>
                <a:cs typeface="+mn-cs"/>
              </a:rPr>
              <a:t>2015</a:t>
            </a:r>
          </a:p>
        </p:txBody>
      </p:sp>
      <p:sp>
        <p:nvSpPr>
          <p:cNvPr id="23" name="Rectangle 22">
            <a:extLst>
              <a:ext uri="{FF2B5EF4-FFF2-40B4-BE49-F238E27FC236}">
                <a16:creationId xmlns:a16="http://schemas.microsoft.com/office/drawing/2014/main" id="{FC09AF65-401F-4F79-B0F4-EB3B48FA6A12}"/>
              </a:ext>
            </a:extLst>
          </p:cNvPr>
          <p:cNvSpPr/>
          <p:nvPr/>
        </p:nvSpPr>
        <p:spPr>
          <a:xfrm>
            <a:off x="5782499" y="4189691"/>
            <a:ext cx="5939242" cy="1938992"/>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1A478C"/>
                </a:solidFill>
                <a:effectLst>
                  <a:outerShdw blurRad="38100" dist="25400" dir="5400000" algn="ctr" rotWithShape="0">
                    <a:srgbClr val="6E747A">
                      <a:alpha val="43000"/>
                    </a:srgbClr>
                  </a:outerShdw>
                </a:effectLst>
                <a:uLnTx/>
                <a:uFillTx/>
                <a:latin typeface="Calibri" panose="020F0502020204030204"/>
                <a:ea typeface="+mn-ea"/>
                <a:cs typeface="+mn-cs"/>
              </a:rPr>
              <a:t>VRE constructs 2.5 miles of third track on the CSX right of way from the VRE Crossroads Yard to Hamilton. The project includes a longer yard lead to accommodate the VRE Spotsylvania station.</a:t>
            </a:r>
          </a:p>
        </p:txBody>
      </p:sp>
      <p:pic>
        <p:nvPicPr>
          <p:cNvPr id="1026" name="Picture 2" descr="VRE completes Spotsylvania third track project - Railway Track and  Structures">
            <a:extLst>
              <a:ext uri="{FF2B5EF4-FFF2-40B4-BE49-F238E27FC236}">
                <a16:creationId xmlns:a16="http://schemas.microsoft.com/office/drawing/2014/main" id="{0A96DC31-4244-43D1-8DAB-76F2BC20E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6" y="3751233"/>
            <a:ext cx="4061276" cy="2680442"/>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23DC08A-FD90-473A-A8F2-37C6D7E5E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539" y="1078993"/>
            <a:ext cx="3955752" cy="2773662"/>
          </a:xfrm>
          <a:prstGeom prst="roundRect">
            <a:avLst/>
          </a:prstGeom>
          <a:ln w="19050">
            <a:solidFill>
              <a:schemeClr val="accent1"/>
            </a:solidFill>
          </a:ln>
        </p:spPr>
      </p:pic>
    </p:spTree>
    <p:extLst>
      <p:ext uri="{BB962C8B-B14F-4D97-AF65-F5344CB8AC3E}">
        <p14:creationId xmlns:p14="http://schemas.microsoft.com/office/powerpoint/2010/main" val="38994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endParaRPr>
          </a:p>
        </p:txBody>
      </p:sp>
      <p:cxnSp>
        <p:nvCxnSpPr>
          <p:cNvPr id="11" name="Straight Connector 10">
            <a:extLst>
              <a:ext uri="{FF2B5EF4-FFF2-40B4-BE49-F238E27FC236}">
                <a16:creationId xmlns:a16="http://schemas.microsoft.com/office/drawing/2014/main" id="{B4032765-86BD-4772-94A1-B58B161E1E54}"/>
              </a:ext>
            </a:extLst>
          </p:cNvPr>
          <p:cNvCxnSpPr>
            <a:cxnSpLocks/>
          </p:cNvCxnSpPr>
          <p:nvPr/>
        </p:nvCxnSpPr>
        <p:spPr>
          <a:xfrm>
            <a:off x="327316" y="1205688"/>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3E5DF412-C017-4123-870F-D6086496AC91}"/>
              </a:ext>
            </a:extLst>
          </p:cNvPr>
          <p:cNvSpPr txBox="1">
            <a:spLocks/>
          </p:cNvSpPr>
          <p:nvPr/>
        </p:nvSpPr>
        <p:spPr>
          <a:xfrm>
            <a:off x="313678" y="534294"/>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What VRE Is Known For</a:t>
            </a:r>
          </a:p>
        </p:txBody>
      </p:sp>
      <p:pic>
        <p:nvPicPr>
          <p:cNvPr id="19" name="Picture 18">
            <a:extLst>
              <a:ext uri="{FF2B5EF4-FFF2-40B4-BE49-F238E27FC236}">
                <a16:creationId xmlns:a16="http://schemas.microsoft.com/office/drawing/2014/main" id="{4D609C29-F27B-4515-BA51-B732D13FB81F}"/>
              </a:ext>
            </a:extLst>
          </p:cNvPr>
          <p:cNvPicPr>
            <a:picLocks noChangeAspect="1"/>
          </p:cNvPicPr>
          <p:nvPr/>
        </p:nvPicPr>
        <p:blipFill>
          <a:blip r:embed="rId2"/>
          <a:stretch>
            <a:fillRect/>
          </a:stretch>
        </p:blipFill>
        <p:spPr>
          <a:xfrm>
            <a:off x="11257371" y="5826662"/>
            <a:ext cx="899833" cy="863104"/>
          </a:xfrm>
          <a:prstGeom prst="rect">
            <a:avLst/>
          </a:prstGeom>
        </p:spPr>
      </p:pic>
      <p:pic>
        <p:nvPicPr>
          <p:cNvPr id="16" name="Picture 3" descr="C:\Users\dallen\AppData\Local\Microsoft\Windows\Temporary Internet Files\Content.Outlook\EFM0AGPR\303CrystalCity01 (3).jpg">
            <a:extLst>
              <a:ext uri="{FF2B5EF4-FFF2-40B4-BE49-F238E27FC236}">
                <a16:creationId xmlns:a16="http://schemas.microsoft.com/office/drawing/2014/main" id="{3B8F7807-0505-42FA-BD97-EAC928DD4F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72702" y="766568"/>
            <a:ext cx="6362098" cy="5557137"/>
          </a:xfrm>
          <a:prstGeom prst="ellipse">
            <a:avLst/>
          </a:prstGeom>
          <a:ln w="50800" cap="rnd">
            <a:solidFill>
              <a:srgbClr val="1A478C"/>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8F63B19-AC0E-46BC-B955-8991CE94AB6B}"/>
              </a:ext>
            </a:extLst>
          </p:cNvPr>
          <p:cNvSpPr txBox="1">
            <a:spLocks/>
          </p:cNvSpPr>
          <p:nvPr/>
        </p:nvSpPr>
        <p:spPr>
          <a:xfrm>
            <a:off x="263361" y="1528783"/>
            <a:ext cx="4813731" cy="392918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100" b="0" i="0" kern="1200">
                <a:solidFill>
                  <a:schemeClr val="bg1"/>
                </a:solidFill>
                <a:latin typeface="Century Gothic"/>
                <a:ea typeface="+mn-ea"/>
                <a:cs typeface="Century Gothic"/>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marR="0" lvl="0" indent="-457200" algn="l" defTabSz="4572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Safe and Healthy Operations</a:t>
            </a:r>
          </a:p>
          <a:p>
            <a:pPr marL="457200" marR="0" lvl="0" indent="-457200" algn="l" defTabSz="4572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 Customer Satisfaction</a:t>
            </a:r>
          </a:p>
          <a:p>
            <a:pPr marL="457200" marR="0" lvl="0" indent="-457200" algn="l" defTabSz="4572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Quality Service</a:t>
            </a:r>
          </a:p>
          <a:p>
            <a:pPr marL="457200" marR="0" lvl="0" indent="-457200" algn="l" defTabSz="4572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Reliable Service</a:t>
            </a:r>
          </a:p>
          <a:p>
            <a:pPr marL="457200" marR="0" lvl="0" indent="-457200" algn="l" defTabSz="4572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Strong Partnerships</a:t>
            </a:r>
          </a:p>
        </p:txBody>
      </p:sp>
    </p:spTree>
    <p:extLst>
      <p:ext uri="{BB962C8B-B14F-4D97-AF65-F5344CB8AC3E}">
        <p14:creationId xmlns:p14="http://schemas.microsoft.com/office/powerpoint/2010/main" val="25582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radar chart&#10;&#10;Description automatically generated">
            <a:extLst>
              <a:ext uri="{FF2B5EF4-FFF2-40B4-BE49-F238E27FC236}">
                <a16:creationId xmlns:a16="http://schemas.microsoft.com/office/drawing/2014/main" id="{B00B5E14-B4A6-4D7A-B806-8F77A10C89E0}"/>
              </a:ext>
            </a:extLst>
          </p:cNvPr>
          <p:cNvPicPr>
            <a:picLocks noChangeAspect="1"/>
          </p:cNvPicPr>
          <p:nvPr/>
        </p:nvPicPr>
        <p:blipFill rotWithShape="1">
          <a:blip r:embed="rId2"/>
          <a:srcRect l="1358" t="3367" r="2963" b="6802"/>
          <a:stretch/>
        </p:blipFill>
        <p:spPr>
          <a:xfrm>
            <a:off x="6973455" y="333218"/>
            <a:ext cx="5218546" cy="6160655"/>
          </a:xfrm>
          <a:prstGeom prst="rect">
            <a:avLst/>
          </a:prstGeom>
        </p:spPr>
      </p:pic>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5D65F4-5145-41A3-BAFC-B5999F5CF723}"/>
              </a:ext>
            </a:extLst>
          </p:cNvPr>
          <p:cNvPicPr>
            <a:picLocks noChangeAspect="1"/>
          </p:cNvPicPr>
          <p:nvPr/>
        </p:nvPicPr>
        <p:blipFill>
          <a:blip r:embed="rId3"/>
          <a:stretch>
            <a:fillRect/>
          </a:stretch>
        </p:blipFill>
        <p:spPr>
          <a:xfrm>
            <a:off x="223571" y="5826662"/>
            <a:ext cx="899833" cy="863104"/>
          </a:xfrm>
          <a:prstGeom prst="rect">
            <a:avLst/>
          </a:prstGeom>
        </p:spPr>
      </p:pic>
      <p:sp>
        <p:nvSpPr>
          <p:cNvPr id="8" name="Title 2">
            <a:extLst>
              <a:ext uri="{FF2B5EF4-FFF2-40B4-BE49-F238E27FC236}">
                <a16:creationId xmlns:a16="http://schemas.microsoft.com/office/drawing/2014/main" id="{C1BC9F18-15E6-4DAA-919E-663C3F3DD622}"/>
              </a:ext>
            </a:extLst>
          </p:cNvPr>
          <p:cNvSpPr txBox="1">
            <a:spLocks/>
          </p:cNvSpPr>
          <p:nvPr/>
        </p:nvSpPr>
        <p:spPr>
          <a:xfrm>
            <a:off x="273387"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Operations</a:t>
            </a:r>
          </a:p>
        </p:txBody>
      </p:sp>
      <p:sp>
        <p:nvSpPr>
          <p:cNvPr id="14" name="Rectangle 13">
            <a:extLst>
              <a:ext uri="{FF2B5EF4-FFF2-40B4-BE49-F238E27FC236}">
                <a16:creationId xmlns:a16="http://schemas.microsoft.com/office/drawing/2014/main" id="{C2EB41F0-3583-428E-8854-B7D8185161F6}"/>
              </a:ext>
            </a:extLst>
          </p:cNvPr>
          <p:cNvSpPr/>
          <p:nvPr/>
        </p:nvSpPr>
        <p:spPr>
          <a:xfrm>
            <a:off x="6940732" y="4746700"/>
            <a:ext cx="1921164" cy="19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BFFD503-D36C-47CE-8E57-E3EC716A414D}"/>
              </a:ext>
            </a:extLst>
          </p:cNvPr>
          <p:cNvSpPr/>
          <p:nvPr/>
        </p:nvSpPr>
        <p:spPr>
          <a:xfrm rot="5400000">
            <a:off x="7795895" y="5528948"/>
            <a:ext cx="1768087" cy="161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37F1115-63E8-4700-84BE-84B79D04EE39}"/>
              </a:ext>
            </a:extLst>
          </p:cNvPr>
          <p:cNvSpPr txBox="1"/>
          <p:nvPr/>
        </p:nvSpPr>
        <p:spPr>
          <a:xfrm>
            <a:off x="433710" y="1129892"/>
            <a:ext cx="6003641"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Service (Pre-Pandemic)</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82 route miles of leased track</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lines </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Fredericksburg</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16 trains daily on each line</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 stations</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 stations connect to Metrorail</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Staff</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50+ at headquarters/warehouse</a:t>
            </a:r>
          </a:p>
          <a:p>
            <a:pPr marL="285750" marR="0" lvl="0" indent="-2857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140+ contracted employees</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Operations (Keolis)</a:t>
            </a:r>
          </a:p>
          <a:p>
            <a:pPr marL="742950" marR="0" lvl="1"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Station upkeep (Fresh Air)</a:t>
            </a:r>
          </a:p>
        </p:txBody>
      </p:sp>
      <p:sp>
        <p:nvSpPr>
          <p:cNvPr id="2" name="TextBox 1">
            <a:extLst>
              <a:ext uri="{FF2B5EF4-FFF2-40B4-BE49-F238E27FC236}">
                <a16:creationId xmlns:a16="http://schemas.microsoft.com/office/drawing/2014/main" id="{306A120B-93AB-4952-9F67-9C710775CA25}"/>
              </a:ext>
            </a:extLst>
          </p:cNvPr>
          <p:cNvSpPr txBox="1"/>
          <p:nvPr/>
        </p:nvSpPr>
        <p:spPr>
          <a:xfrm>
            <a:off x="3924300" y="2225939"/>
            <a:ext cx="2628900"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Manassas</a:t>
            </a:r>
          </a:p>
        </p:txBody>
      </p:sp>
      <p:sp>
        <p:nvSpPr>
          <p:cNvPr id="18" name="TextBox 17">
            <a:extLst>
              <a:ext uri="{FF2B5EF4-FFF2-40B4-BE49-F238E27FC236}">
                <a16:creationId xmlns:a16="http://schemas.microsoft.com/office/drawing/2014/main" id="{56D25152-4327-43C2-B4D1-6D8A92C49F9E}"/>
              </a:ext>
            </a:extLst>
          </p:cNvPr>
          <p:cNvSpPr txBox="1"/>
          <p:nvPr/>
        </p:nvSpPr>
        <p:spPr>
          <a:xfrm>
            <a:off x="3924300" y="4975072"/>
            <a:ext cx="2812474" cy="4001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Maintenance (Keolis)</a:t>
            </a:r>
          </a:p>
        </p:txBody>
      </p:sp>
    </p:spTree>
    <p:extLst>
      <p:ext uri="{BB962C8B-B14F-4D97-AF65-F5344CB8AC3E}">
        <p14:creationId xmlns:p14="http://schemas.microsoft.com/office/powerpoint/2010/main" val="41953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34100" cy="1325563"/>
          </a:xfrm>
        </p:spPr>
        <p:txBody>
          <a:bodyPr>
            <a:normAutofit/>
          </a:bodyPr>
          <a:lstStyle/>
          <a:p>
            <a:r>
              <a:rPr lang="en-US" dirty="0"/>
              <a:t>Transforming Rail in Virginia </a:t>
            </a:r>
            <a:r>
              <a:rPr lang="en-US" dirty="0" smtClean="0"/>
              <a:t>Capital Program</a:t>
            </a:r>
            <a:endParaRPr lang="en-US" dirty="0"/>
          </a:p>
        </p:txBody>
      </p:sp>
      <p:sp>
        <p:nvSpPr>
          <p:cNvPr id="3" name="Content Placeholder 2"/>
          <p:cNvSpPr>
            <a:spLocks noGrp="1"/>
          </p:cNvSpPr>
          <p:nvPr>
            <p:ph idx="1"/>
          </p:nvPr>
        </p:nvSpPr>
        <p:spPr>
          <a:xfrm>
            <a:off x="390525" y="1828511"/>
            <a:ext cx="6514140" cy="4892964"/>
          </a:xfrm>
        </p:spPr>
        <p:txBody>
          <a:bodyPr>
            <a:normAutofit/>
          </a:bodyPr>
          <a:lstStyle/>
          <a:p>
            <a:r>
              <a:rPr lang="en-US" dirty="0" smtClean="0"/>
              <a:t>Of the $3.7 Billion TRV Program, $3.2 billion is for capital projects.</a:t>
            </a:r>
          </a:p>
          <a:p>
            <a:r>
              <a:rPr lang="en-US" dirty="0" smtClean="0"/>
              <a:t>The projects will be constructed in phases:</a:t>
            </a:r>
          </a:p>
          <a:p>
            <a:pPr lvl="1"/>
            <a:r>
              <a:rPr lang="en-US" dirty="0" smtClean="0"/>
              <a:t>Phase 1 to be completed ~ 2026</a:t>
            </a:r>
          </a:p>
          <a:p>
            <a:pPr lvl="1"/>
            <a:r>
              <a:rPr lang="en-US" dirty="0" smtClean="0"/>
              <a:t>Phase 2 to be completed ~ 2030</a:t>
            </a:r>
          </a:p>
          <a:p>
            <a:r>
              <a:rPr lang="en-US" dirty="0" smtClean="0"/>
              <a:t>Virginia is close to finalizing the definitive legal agreements with CSX, Amtrak, and VRE on the $3.7 billion TRV Program.</a:t>
            </a:r>
          </a:p>
          <a:p>
            <a:pPr marL="457200" lvl="1" indent="0">
              <a:buNone/>
            </a:pPr>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E9F441-13C1-48BE-9753-9E1BE924571A}" type="slidenum">
              <a:rPr kumimoji="0" lang="en-US" sz="1200" b="0" i="0" u="none" strike="noStrike" kern="1200" cap="none" spc="0" normalizeH="0" baseline="0" noProof="0" smtClean="0">
                <a:ln>
                  <a:noFill/>
                </a:ln>
                <a:solidFill>
                  <a:prstClr val="white">
                    <a:tint val="75000"/>
                  </a:prstClr>
                </a:solidFill>
                <a:effectLst/>
                <a:uLnTx/>
                <a:uFillTx/>
                <a:latin typeface="Franklin Gothic Demi" panose="020B07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tint val="75000"/>
                </a:prstClr>
              </a:solidFill>
              <a:effectLst/>
              <a:uLnTx/>
              <a:uFillTx/>
              <a:latin typeface="Franklin Gothic Demi" panose="020B0703020102020204" pitchFamily="34" charset="0"/>
              <a:ea typeface="+mn-ea"/>
              <a:cs typeface="+mn-cs"/>
            </a:endParaRPr>
          </a:p>
        </p:txBody>
      </p:sp>
      <p:sp>
        <p:nvSpPr>
          <p:cNvPr id="9" name="Content Placeholder 2"/>
          <p:cNvSpPr txBox="1">
            <a:spLocks/>
          </p:cNvSpPr>
          <p:nvPr/>
        </p:nvSpPr>
        <p:spPr>
          <a:xfrm>
            <a:off x="1757516" y="3695192"/>
            <a:ext cx="4572000" cy="49519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Wingdings" panose="05000000000000000000" pitchFamily="2" charset="2"/>
              <a:buChar char="§"/>
              <a:defRPr sz="18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1211" y="0"/>
            <a:ext cx="4440219" cy="6858000"/>
          </a:xfrm>
          <a:prstGeom prst="rect">
            <a:avLst/>
          </a:prstGeom>
        </p:spPr>
      </p:pic>
    </p:spTree>
    <p:extLst>
      <p:ext uri="{BB962C8B-B14F-4D97-AF65-F5344CB8AC3E}">
        <p14:creationId xmlns:p14="http://schemas.microsoft.com/office/powerpoint/2010/main" val="110846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5D65F4-5145-41A3-BAFC-B5999F5CF723}"/>
              </a:ext>
            </a:extLst>
          </p:cNvPr>
          <p:cNvPicPr>
            <a:picLocks noChangeAspect="1"/>
          </p:cNvPicPr>
          <p:nvPr/>
        </p:nvPicPr>
        <p:blipFill>
          <a:blip r:embed="rId2"/>
          <a:stretch>
            <a:fillRect/>
          </a:stretch>
        </p:blipFill>
        <p:spPr>
          <a:xfrm>
            <a:off x="223571" y="5826662"/>
            <a:ext cx="899833" cy="863104"/>
          </a:xfrm>
          <a:prstGeom prst="rect">
            <a:avLst/>
          </a:prstGeom>
        </p:spPr>
      </p:pic>
      <p:sp>
        <p:nvSpPr>
          <p:cNvPr id="8" name="Title 2">
            <a:extLst>
              <a:ext uri="{FF2B5EF4-FFF2-40B4-BE49-F238E27FC236}">
                <a16:creationId xmlns:a16="http://schemas.microsoft.com/office/drawing/2014/main" id="{C1BC9F18-15E6-4DAA-919E-663C3F3DD622}"/>
              </a:ext>
            </a:extLst>
          </p:cNvPr>
          <p:cNvSpPr txBox="1">
            <a:spLocks/>
          </p:cNvSpPr>
          <p:nvPr/>
        </p:nvSpPr>
        <p:spPr>
          <a:xfrm>
            <a:off x="285926" y="498477"/>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Equipment</a:t>
            </a:r>
          </a:p>
        </p:txBody>
      </p:sp>
      <p:sp>
        <p:nvSpPr>
          <p:cNvPr id="14" name="Rectangle 13">
            <a:extLst>
              <a:ext uri="{FF2B5EF4-FFF2-40B4-BE49-F238E27FC236}">
                <a16:creationId xmlns:a16="http://schemas.microsoft.com/office/drawing/2014/main" id="{C2EB41F0-3583-428E-8854-B7D8185161F6}"/>
              </a:ext>
            </a:extLst>
          </p:cNvPr>
          <p:cNvSpPr/>
          <p:nvPr/>
        </p:nvSpPr>
        <p:spPr>
          <a:xfrm>
            <a:off x="6940732" y="4746700"/>
            <a:ext cx="1921164" cy="193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AE2BF2B8-3E4D-48F8-80AB-017134E65764}"/>
              </a:ext>
            </a:extLst>
          </p:cNvPr>
          <p:cNvPicPr>
            <a:picLocks noChangeAspect="1"/>
          </p:cNvPicPr>
          <p:nvPr/>
        </p:nvPicPr>
        <p:blipFill>
          <a:blip r:embed="rId3"/>
          <a:stretch>
            <a:fillRect/>
          </a:stretch>
        </p:blipFill>
        <p:spPr>
          <a:xfrm>
            <a:off x="8746321" y="1309111"/>
            <a:ext cx="3017520" cy="3037671"/>
          </a:xfrm>
          <a:prstGeom prst="roundRect">
            <a:avLst/>
          </a:prstGeom>
          <a:ln w="19050">
            <a:solidFill>
              <a:srgbClr val="1A478C"/>
            </a:solidFill>
          </a:ln>
        </p:spPr>
      </p:pic>
      <p:pic>
        <p:nvPicPr>
          <p:cNvPr id="18" name="Picture 17">
            <a:extLst>
              <a:ext uri="{FF2B5EF4-FFF2-40B4-BE49-F238E27FC236}">
                <a16:creationId xmlns:a16="http://schemas.microsoft.com/office/drawing/2014/main" id="{84EA0890-0364-463D-9562-C10ED7C6E614}"/>
              </a:ext>
            </a:extLst>
          </p:cNvPr>
          <p:cNvPicPr>
            <a:picLocks noChangeAspect="1"/>
          </p:cNvPicPr>
          <p:nvPr/>
        </p:nvPicPr>
        <p:blipFill>
          <a:blip r:embed="rId4"/>
          <a:stretch>
            <a:fillRect/>
          </a:stretch>
        </p:blipFill>
        <p:spPr>
          <a:xfrm>
            <a:off x="3915981" y="3736910"/>
            <a:ext cx="4097287" cy="2725083"/>
          </a:xfrm>
          <a:prstGeom prst="roundRect">
            <a:avLst/>
          </a:prstGeom>
          <a:ln w="19050">
            <a:solidFill>
              <a:srgbClr val="1A478C"/>
            </a:solidFill>
          </a:ln>
        </p:spPr>
      </p:pic>
      <p:pic>
        <p:nvPicPr>
          <p:cNvPr id="19" name="Picture 18">
            <a:extLst>
              <a:ext uri="{FF2B5EF4-FFF2-40B4-BE49-F238E27FC236}">
                <a16:creationId xmlns:a16="http://schemas.microsoft.com/office/drawing/2014/main" id="{B30D1BD5-1B35-4405-951B-6FD4F6FE8149}"/>
              </a:ext>
            </a:extLst>
          </p:cNvPr>
          <p:cNvPicPr>
            <a:picLocks noChangeAspect="1"/>
          </p:cNvPicPr>
          <p:nvPr/>
        </p:nvPicPr>
        <p:blipFill rotWithShape="1">
          <a:blip r:embed="rId5"/>
          <a:srcRect t="17296" b="12027"/>
          <a:stretch/>
        </p:blipFill>
        <p:spPr>
          <a:xfrm>
            <a:off x="396737" y="1309111"/>
            <a:ext cx="3017520" cy="3037670"/>
          </a:xfrm>
          <a:prstGeom prst="roundRect">
            <a:avLst/>
          </a:prstGeom>
          <a:ln w="19050">
            <a:solidFill>
              <a:srgbClr val="1A478C"/>
            </a:solidFill>
          </a:ln>
        </p:spPr>
      </p:pic>
      <p:sp>
        <p:nvSpPr>
          <p:cNvPr id="20" name="TextBox 19">
            <a:extLst>
              <a:ext uri="{FF2B5EF4-FFF2-40B4-BE49-F238E27FC236}">
                <a16:creationId xmlns:a16="http://schemas.microsoft.com/office/drawing/2014/main" id="{58EC672A-66E0-4342-A105-FCE3C41DC9C0}"/>
              </a:ext>
            </a:extLst>
          </p:cNvPr>
          <p:cNvSpPr txBox="1"/>
          <p:nvPr/>
        </p:nvSpPr>
        <p:spPr>
          <a:xfrm>
            <a:off x="1000115" y="4905364"/>
            <a:ext cx="180797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 MP36 diesel-electric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locomotives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7E4D3E7-F44A-4922-84A3-752DF90E6758}"/>
              </a:ext>
            </a:extLst>
          </p:cNvPr>
          <p:cNvSpPr txBox="1"/>
          <p:nvPr/>
        </p:nvSpPr>
        <p:spPr>
          <a:xfrm>
            <a:off x="9615276" y="4905364"/>
            <a:ext cx="17308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21 Gallery IV cab cars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(123 seats)</a:t>
            </a:r>
          </a:p>
        </p:txBody>
      </p:sp>
      <p:sp>
        <p:nvSpPr>
          <p:cNvPr id="22" name="TextBox 21">
            <a:extLst>
              <a:ext uri="{FF2B5EF4-FFF2-40B4-BE49-F238E27FC236}">
                <a16:creationId xmlns:a16="http://schemas.microsoft.com/office/drawing/2014/main" id="{8D700FD1-B934-48E6-91C9-78D9F2F7AEFD}"/>
              </a:ext>
            </a:extLst>
          </p:cNvPr>
          <p:cNvSpPr txBox="1"/>
          <p:nvPr/>
        </p:nvSpPr>
        <p:spPr>
          <a:xfrm>
            <a:off x="4479162" y="923603"/>
            <a:ext cx="2972427"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49 Gallery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trailers with restrooms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(132 seats)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30 Gallery IV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trailers without restrooms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(144 seats)</a:t>
            </a:r>
          </a:p>
        </p:txBody>
      </p:sp>
      <p:sp>
        <p:nvSpPr>
          <p:cNvPr id="23" name="Arrow: Down 22">
            <a:extLst>
              <a:ext uri="{FF2B5EF4-FFF2-40B4-BE49-F238E27FC236}">
                <a16:creationId xmlns:a16="http://schemas.microsoft.com/office/drawing/2014/main" id="{53B14745-92B2-4F76-BB47-B378C95A4CF7}"/>
              </a:ext>
            </a:extLst>
          </p:cNvPr>
          <p:cNvSpPr/>
          <p:nvPr/>
        </p:nvSpPr>
        <p:spPr>
          <a:xfrm>
            <a:off x="1760936" y="4455134"/>
            <a:ext cx="286327" cy="409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68C2B817-1558-4702-BB6E-455E3ED8DA0F}"/>
              </a:ext>
            </a:extLst>
          </p:cNvPr>
          <p:cNvSpPr/>
          <p:nvPr/>
        </p:nvSpPr>
        <p:spPr>
          <a:xfrm>
            <a:off x="10309936" y="4455134"/>
            <a:ext cx="286327" cy="4098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7CD0E0EA-170A-425A-888A-34190475D204}"/>
              </a:ext>
            </a:extLst>
          </p:cNvPr>
          <p:cNvSpPr/>
          <p:nvPr/>
        </p:nvSpPr>
        <p:spPr>
          <a:xfrm rot="10800000">
            <a:off x="5822213" y="3253785"/>
            <a:ext cx="286326" cy="4098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0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par>
                                <p:cTn id="8" presetID="10" presetClass="entr" presetSubtype="0"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0"/>
                                        <p:tgtEl>
                                          <p:spTgt spid="2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standing, sign&#10;&#10;Description automatically generated">
            <a:extLst>
              <a:ext uri="{FF2B5EF4-FFF2-40B4-BE49-F238E27FC236}">
                <a16:creationId xmlns:a16="http://schemas.microsoft.com/office/drawing/2014/main" id="{8EAC1842-323F-445F-BCD1-22926864CDC9}"/>
              </a:ext>
            </a:extLst>
          </p:cNvPr>
          <p:cNvPicPr>
            <a:picLocks noChangeAspect="1"/>
          </p:cNvPicPr>
          <p:nvPr/>
        </p:nvPicPr>
        <p:blipFill rotWithShape="1">
          <a:blip r:embed="rId2">
            <a:extLst>
              <a:ext uri="{28A0092B-C50C-407E-A947-70E740481C1C}">
                <a14:useLocalDpi xmlns:a14="http://schemas.microsoft.com/office/drawing/2010/main" val="0"/>
              </a:ext>
            </a:extLst>
          </a:blip>
          <a:srcRect b="984"/>
          <a:stretch/>
        </p:blipFill>
        <p:spPr>
          <a:xfrm>
            <a:off x="336025" y="1356685"/>
            <a:ext cx="5162006" cy="5111193"/>
          </a:xfrm>
          <a:prstGeom prst="rect">
            <a:avLst/>
          </a:prstGeom>
        </p:spPr>
      </p:pic>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C1BC9F18-15E6-4DAA-919E-663C3F3DD622}"/>
              </a:ext>
            </a:extLst>
          </p:cNvPr>
          <p:cNvSpPr txBox="1">
            <a:spLocks/>
          </p:cNvSpPr>
          <p:nvPr/>
        </p:nvSpPr>
        <p:spPr>
          <a:xfrm>
            <a:off x="233096" y="534295"/>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VRE COVID-19 Response</a:t>
            </a:r>
          </a:p>
        </p:txBody>
      </p:sp>
      <p:cxnSp>
        <p:nvCxnSpPr>
          <p:cNvPr id="11" name="Straight Connector 10">
            <a:extLst>
              <a:ext uri="{FF2B5EF4-FFF2-40B4-BE49-F238E27FC236}">
                <a16:creationId xmlns:a16="http://schemas.microsoft.com/office/drawing/2014/main" id="{D6AF6362-2C35-4760-B0C1-46A2FF0518BC}"/>
              </a:ext>
            </a:extLst>
          </p:cNvPr>
          <p:cNvCxnSpPr>
            <a:cxnSpLocks/>
          </p:cNvCxnSpPr>
          <p:nvPr/>
        </p:nvCxnSpPr>
        <p:spPr>
          <a:xfrm>
            <a:off x="336025" y="1136342"/>
            <a:ext cx="3383280" cy="0"/>
          </a:xfrm>
          <a:prstGeom prst="line">
            <a:avLst/>
          </a:prstGeom>
          <a:ln w="25400">
            <a:solidFill>
              <a:srgbClr val="E2383F"/>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indoor, cabin&#10;&#10;Description automatically generated">
            <a:extLst>
              <a:ext uri="{FF2B5EF4-FFF2-40B4-BE49-F238E27FC236}">
                <a16:creationId xmlns:a16="http://schemas.microsoft.com/office/drawing/2014/main" id="{51505FE5-56E0-4142-92EF-17B3E95CFE6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815" r="7438"/>
          <a:stretch/>
        </p:blipFill>
        <p:spPr>
          <a:xfrm>
            <a:off x="6055709" y="457183"/>
            <a:ext cx="3859606" cy="2910079"/>
          </a:xfrm>
          <a:prstGeom prst="rect">
            <a:avLst/>
          </a:prstGeom>
        </p:spPr>
      </p:pic>
      <p:pic>
        <p:nvPicPr>
          <p:cNvPr id="20" name="Picture 19" descr="A picture containing text, outdoor, ground&#10;&#10;Description automatically generated">
            <a:extLst>
              <a:ext uri="{FF2B5EF4-FFF2-40B4-BE49-F238E27FC236}">
                <a16:creationId xmlns:a16="http://schemas.microsoft.com/office/drawing/2014/main" id="{CD818726-ADB4-4077-A3B5-589519B5E8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18716" y="3562361"/>
            <a:ext cx="3859606" cy="2894705"/>
          </a:xfrm>
          <a:prstGeom prst="rect">
            <a:avLst/>
          </a:prstGeom>
        </p:spPr>
      </p:pic>
      <p:pic>
        <p:nvPicPr>
          <p:cNvPr id="32" name="Picture 31" descr="A picture containing timeline&#10;&#10;Description automatically generated">
            <a:extLst>
              <a:ext uri="{FF2B5EF4-FFF2-40B4-BE49-F238E27FC236}">
                <a16:creationId xmlns:a16="http://schemas.microsoft.com/office/drawing/2014/main" id="{BD6CD01C-240F-4DF6-A9C0-C0C2C6353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25" y="1297858"/>
            <a:ext cx="5170019" cy="5170019"/>
          </a:xfrm>
          <a:prstGeom prst="rect">
            <a:avLst/>
          </a:prstGeom>
        </p:spPr>
      </p:pic>
      <p:pic>
        <p:nvPicPr>
          <p:cNvPr id="33" name="Picture 32" descr="Diagram&#10;&#10;Description automatically generated">
            <a:extLst>
              <a:ext uri="{FF2B5EF4-FFF2-40B4-BE49-F238E27FC236}">
                <a16:creationId xmlns:a16="http://schemas.microsoft.com/office/drawing/2014/main" id="{E291DC1D-AF8A-4597-9BF6-B3E2F0619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709" y="454800"/>
            <a:ext cx="5184546" cy="2894705"/>
          </a:xfrm>
          <a:prstGeom prst="rect">
            <a:avLst/>
          </a:prstGeom>
        </p:spPr>
      </p:pic>
      <p:pic>
        <p:nvPicPr>
          <p:cNvPr id="34" name="Picture 33" descr="A picture containing vehicle, appliance, overlooking&#10;&#10;Description automatically generated">
            <a:extLst>
              <a:ext uri="{FF2B5EF4-FFF2-40B4-BE49-F238E27FC236}">
                <a16:creationId xmlns:a16="http://schemas.microsoft.com/office/drawing/2014/main" id="{C1D4328D-F899-4D7B-BBE5-1383BA76D2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6566" y="3544128"/>
            <a:ext cx="5170019" cy="2914248"/>
          </a:xfrm>
          <a:prstGeom prst="rect">
            <a:avLst/>
          </a:prstGeom>
        </p:spPr>
      </p:pic>
      <p:pic>
        <p:nvPicPr>
          <p:cNvPr id="35" name="Picture 34" descr="Graphical user interface&#10;&#10;Description automatically generated">
            <a:extLst>
              <a:ext uri="{FF2B5EF4-FFF2-40B4-BE49-F238E27FC236}">
                <a16:creationId xmlns:a16="http://schemas.microsoft.com/office/drawing/2014/main" id="{55FA043D-B4DE-49AB-8AD3-385625A5B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025" y="1278874"/>
            <a:ext cx="5170019" cy="5170019"/>
          </a:xfrm>
          <a:prstGeom prst="rect">
            <a:avLst/>
          </a:prstGeom>
        </p:spPr>
      </p:pic>
      <p:pic>
        <p:nvPicPr>
          <p:cNvPr id="36" name="Picture 35">
            <a:extLst>
              <a:ext uri="{FF2B5EF4-FFF2-40B4-BE49-F238E27FC236}">
                <a16:creationId xmlns:a16="http://schemas.microsoft.com/office/drawing/2014/main" id="{D6B78195-7A58-49E0-81E5-4613AF43DF8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059958" y="452416"/>
            <a:ext cx="5170019" cy="2913739"/>
          </a:xfrm>
          <a:prstGeom prst="rect">
            <a:avLst/>
          </a:prstGeom>
        </p:spPr>
      </p:pic>
      <p:pic>
        <p:nvPicPr>
          <p:cNvPr id="37" name="Picture 36">
            <a:extLst>
              <a:ext uri="{FF2B5EF4-FFF2-40B4-BE49-F238E27FC236}">
                <a16:creationId xmlns:a16="http://schemas.microsoft.com/office/drawing/2014/main" id="{82F7052E-C1CC-404D-9BAC-5261C8A86C7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98553" y="3559910"/>
            <a:ext cx="5162006" cy="2909223"/>
          </a:xfrm>
          <a:prstGeom prst="rect">
            <a:avLst/>
          </a:prstGeom>
        </p:spPr>
      </p:pic>
      <p:pic>
        <p:nvPicPr>
          <p:cNvPr id="38" name="Picture 37" descr="Logo, company name&#10;&#10;Description automatically generated">
            <a:extLst>
              <a:ext uri="{FF2B5EF4-FFF2-40B4-BE49-F238E27FC236}">
                <a16:creationId xmlns:a16="http://schemas.microsoft.com/office/drawing/2014/main" id="{C3E6B7F5-5573-4EC4-A6CF-F4FE73BDAF5A}"/>
              </a:ext>
            </a:extLst>
          </p:cNvPr>
          <p:cNvPicPr>
            <a:picLocks noChangeAspect="1"/>
          </p:cNvPicPr>
          <p:nvPr/>
        </p:nvPicPr>
        <p:blipFill rotWithShape="1">
          <a:blip r:embed="rId11">
            <a:extLst>
              <a:ext uri="{28A0092B-C50C-407E-A947-70E740481C1C}">
                <a14:useLocalDpi xmlns:a14="http://schemas.microsoft.com/office/drawing/2010/main" val="0"/>
              </a:ext>
            </a:extLst>
          </a:blip>
          <a:srcRect b="1499"/>
          <a:stretch/>
        </p:blipFill>
        <p:spPr>
          <a:xfrm>
            <a:off x="323789" y="1269722"/>
            <a:ext cx="5276292" cy="5197176"/>
          </a:xfrm>
          <a:prstGeom prst="rect">
            <a:avLst/>
          </a:prstGeom>
        </p:spPr>
      </p:pic>
      <p:pic>
        <p:nvPicPr>
          <p:cNvPr id="39" name="Picture 38" descr="A picture containing person&#10;&#10;Description automatically generated">
            <a:extLst>
              <a:ext uri="{FF2B5EF4-FFF2-40B4-BE49-F238E27FC236}">
                <a16:creationId xmlns:a16="http://schemas.microsoft.com/office/drawing/2014/main" id="{84EA2DB2-F0F5-4A18-BACE-0E3CB914DF8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034026" y="447922"/>
            <a:ext cx="5195952" cy="2928354"/>
          </a:xfrm>
          <a:prstGeom prst="rect">
            <a:avLst/>
          </a:prstGeom>
        </p:spPr>
      </p:pic>
      <p:pic>
        <p:nvPicPr>
          <p:cNvPr id="40" name="Picture 39">
            <a:extLst>
              <a:ext uri="{FF2B5EF4-FFF2-40B4-BE49-F238E27FC236}">
                <a16:creationId xmlns:a16="http://schemas.microsoft.com/office/drawing/2014/main" id="{39BBF5C8-FBBF-43C9-A152-EEDF5AAC1AC3}"/>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5562" b="19294"/>
          <a:stretch/>
        </p:blipFill>
        <p:spPr>
          <a:xfrm>
            <a:off x="6906567" y="3534007"/>
            <a:ext cx="5186556" cy="2923059"/>
          </a:xfrm>
          <a:prstGeom prst="rect">
            <a:avLst/>
          </a:prstGeom>
        </p:spPr>
      </p:pic>
      <p:pic>
        <p:nvPicPr>
          <p:cNvPr id="41" name="Picture 40">
            <a:extLst>
              <a:ext uri="{FF2B5EF4-FFF2-40B4-BE49-F238E27FC236}">
                <a16:creationId xmlns:a16="http://schemas.microsoft.com/office/drawing/2014/main" id="{6EC42282-5DD9-4371-A909-8CDE3C750E9F}"/>
              </a:ext>
            </a:extLst>
          </p:cNvPr>
          <p:cNvPicPr>
            <a:picLocks noChangeAspect="1"/>
          </p:cNvPicPr>
          <p:nvPr/>
        </p:nvPicPr>
        <p:blipFill rotWithShape="1">
          <a:blip r:embed="rId14">
            <a:extLst>
              <a:ext uri="{28A0092B-C50C-407E-A947-70E740481C1C}">
                <a14:useLocalDpi xmlns:a14="http://schemas.microsoft.com/office/drawing/2010/main" val="0"/>
              </a:ext>
            </a:extLst>
          </a:blip>
          <a:srcRect t="1129"/>
          <a:stretch/>
        </p:blipFill>
        <p:spPr>
          <a:xfrm>
            <a:off x="336024" y="1305190"/>
            <a:ext cx="5229060" cy="5170019"/>
          </a:xfrm>
          <a:prstGeom prst="rect">
            <a:avLst/>
          </a:prstGeom>
        </p:spPr>
      </p:pic>
      <p:pic>
        <p:nvPicPr>
          <p:cNvPr id="42" name="Picture 41">
            <a:extLst>
              <a:ext uri="{FF2B5EF4-FFF2-40B4-BE49-F238E27FC236}">
                <a16:creationId xmlns:a16="http://schemas.microsoft.com/office/drawing/2014/main" id="{9749F575-2C46-4569-B9B8-18BA28FDF61D}"/>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14878" y="452416"/>
            <a:ext cx="5242321" cy="2954487"/>
          </a:xfrm>
          <a:prstGeom prst="rect">
            <a:avLst/>
          </a:prstGeom>
        </p:spPr>
      </p:pic>
      <p:pic>
        <p:nvPicPr>
          <p:cNvPr id="43" name="Picture 42" descr="A picture containing person, outdoor&#10;&#10;Description automatically generated">
            <a:extLst>
              <a:ext uri="{FF2B5EF4-FFF2-40B4-BE49-F238E27FC236}">
                <a16:creationId xmlns:a16="http://schemas.microsoft.com/office/drawing/2014/main" id="{4E1FD375-AF31-483F-8459-987AACB0AD08}"/>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6890027" y="3529282"/>
            <a:ext cx="5229059" cy="2947014"/>
          </a:xfrm>
          <a:prstGeom prst="rect">
            <a:avLst/>
          </a:prstGeom>
        </p:spPr>
      </p:pic>
    </p:spTree>
    <p:extLst>
      <p:ext uri="{BB962C8B-B14F-4D97-AF65-F5344CB8AC3E}">
        <p14:creationId xmlns:p14="http://schemas.microsoft.com/office/powerpoint/2010/main" val="351405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800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800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800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nodeType="withEffect">
                                  <p:stCondLst>
                                    <p:cond delay="800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800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8000"/>
                                  </p:stCondLst>
                                  <p:childTnLst>
                                    <p:set>
                                      <p:cBhvr>
                                        <p:cTn id="16" dur="1" fill="hold">
                                          <p:stCondLst>
                                            <p:cond delay="0"/>
                                          </p:stCondLst>
                                        </p:cTn>
                                        <p:tgtEl>
                                          <p:spTgt spid="34"/>
                                        </p:tgtEl>
                                        <p:attrNameLst>
                                          <p:attrName>style.visibility</p:attrName>
                                        </p:attrNameLst>
                                      </p:cBhvr>
                                      <p:to>
                                        <p:strVal val="visible"/>
                                      </p:to>
                                    </p:set>
                                  </p:childTnLst>
                                </p:cTn>
                              </p:par>
                            </p:childTnLst>
                          </p:cTn>
                        </p:par>
                        <p:par>
                          <p:cTn id="17" fill="hold">
                            <p:stCondLst>
                              <p:cond delay="8000"/>
                            </p:stCondLst>
                            <p:childTnLst>
                              <p:par>
                                <p:cTn id="18" presetID="1" presetClass="exit" presetSubtype="0" fill="hold" nodeType="afterEffect">
                                  <p:stCondLst>
                                    <p:cond delay="8000"/>
                                  </p:stCondLst>
                                  <p:childTnLst>
                                    <p:set>
                                      <p:cBhvr>
                                        <p:cTn id="19" dur="1" fill="hold">
                                          <p:stCondLst>
                                            <p:cond delay="0"/>
                                          </p:stCondLst>
                                        </p:cTn>
                                        <p:tgtEl>
                                          <p:spTgt spid="32"/>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3"/>
                                        </p:tgtEl>
                                        <p:attrNameLst>
                                          <p:attrName>style.visibility</p:attrName>
                                        </p:attrNameLst>
                                      </p:cBhvr>
                                      <p:to>
                                        <p:strVal val="hidden"/>
                                      </p:to>
                                    </p:set>
                                  </p:childTnLst>
                                </p:cTn>
                              </p:par>
                              <p:par>
                                <p:cTn id="22" presetID="1" presetClass="exit" presetSubtype="0" fill="hold" nodeType="withEffect">
                                  <p:stCondLst>
                                    <p:cond delay="8000"/>
                                  </p:stCondLst>
                                  <p:childTnLst>
                                    <p:set>
                                      <p:cBhvr>
                                        <p:cTn id="23" dur="1" fill="hold">
                                          <p:stCondLst>
                                            <p:cond delay="0"/>
                                          </p:stCondLst>
                                        </p:cTn>
                                        <p:tgtEl>
                                          <p:spTgt spid="34"/>
                                        </p:tgtEl>
                                        <p:attrNameLst>
                                          <p:attrName>style.visibility</p:attrName>
                                        </p:attrNameLst>
                                      </p:cBhvr>
                                      <p:to>
                                        <p:strVal val="hidden"/>
                                      </p:to>
                                    </p:set>
                                  </p:childTnLst>
                                </p:cTn>
                              </p:par>
                              <p:par>
                                <p:cTn id="24" presetID="1" presetClass="entr" presetSubtype="0" fill="hold" nodeType="withEffect">
                                  <p:stCondLst>
                                    <p:cond delay="800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ntr" presetSubtype="0" fill="hold" nodeType="withEffect">
                                  <p:stCondLst>
                                    <p:cond delay="800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nodeType="withEffect">
                                  <p:stCondLst>
                                    <p:cond delay="8000"/>
                                  </p:stCondLst>
                                  <p:childTnLst>
                                    <p:set>
                                      <p:cBhvr>
                                        <p:cTn id="29" dur="1" fill="hold">
                                          <p:stCondLst>
                                            <p:cond delay="0"/>
                                          </p:stCondLst>
                                        </p:cTn>
                                        <p:tgtEl>
                                          <p:spTgt spid="37"/>
                                        </p:tgtEl>
                                        <p:attrNameLst>
                                          <p:attrName>style.visibility</p:attrName>
                                        </p:attrNameLst>
                                      </p:cBhvr>
                                      <p:to>
                                        <p:strVal val="visible"/>
                                      </p:to>
                                    </p:set>
                                  </p:childTnLst>
                                </p:cTn>
                              </p:par>
                            </p:childTnLst>
                          </p:cTn>
                        </p:par>
                        <p:par>
                          <p:cTn id="30" fill="hold">
                            <p:stCondLst>
                              <p:cond delay="16000"/>
                            </p:stCondLst>
                            <p:childTnLst>
                              <p:par>
                                <p:cTn id="31" presetID="1" presetClass="exit" presetSubtype="0" fill="hold" nodeType="afterEffect">
                                  <p:stCondLst>
                                    <p:cond delay="800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xit" presetSubtype="0" fill="hold" nodeType="withEffect">
                                  <p:stCondLst>
                                    <p:cond delay="8000"/>
                                  </p:stCondLst>
                                  <p:childTnLst>
                                    <p:set>
                                      <p:cBhvr>
                                        <p:cTn id="34" dur="1" fill="hold">
                                          <p:stCondLst>
                                            <p:cond delay="0"/>
                                          </p:stCondLst>
                                        </p:cTn>
                                        <p:tgtEl>
                                          <p:spTgt spid="36"/>
                                        </p:tgtEl>
                                        <p:attrNameLst>
                                          <p:attrName>style.visibility</p:attrName>
                                        </p:attrNameLst>
                                      </p:cBhvr>
                                      <p:to>
                                        <p:strVal val="hidden"/>
                                      </p:to>
                                    </p:set>
                                  </p:childTnLst>
                                </p:cTn>
                              </p:par>
                              <p:par>
                                <p:cTn id="35" presetID="1" presetClass="exit" presetSubtype="0" fill="hold" nodeType="withEffect">
                                  <p:stCondLst>
                                    <p:cond delay="800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800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800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8000"/>
                                  </p:stCondLst>
                                  <p:childTnLst>
                                    <p:set>
                                      <p:cBhvr>
                                        <p:cTn id="42" dur="1" fill="hold">
                                          <p:stCondLst>
                                            <p:cond delay="0"/>
                                          </p:stCondLst>
                                        </p:cTn>
                                        <p:tgtEl>
                                          <p:spTgt spid="40"/>
                                        </p:tgtEl>
                                        <p:attrNameLst>
                                          <p:attrName>style.visibility</p:attrName>
                                        </p:attrNameLst>
                                      </p:cBhvr>
                                      <p:to>
                                        <p:strVal val="visible"/>
                                      </p:to>
                                    </p:set>
                                  </p:childTnLst>
                                </p:cTn>
                              </p:par>
                            </p:childTnLst>
                          </p:cTn>
                        </p:par>
                        <p:par>
                          <p:cTn id="43" fill="hold">
                            <p:stCondLst>
                              <p:cond delay="24000"/>
                            </p:stCondLst>
                            <p:childTnLst>
                              <p:par>
                                <p:cTn id="44" presetID="1" presetClass="exit" presetSubtype="0" fill="hold" nodeType="afterEffect">
                                  <p:stCondLst>
                                    <p:cond delay="8000"/>
                                  </p:stCondLst>
                                  <p:childTnLst>
                                    <p:set>
                                      <p:cBhvr>
                                        <p:cTn id="45" dur="1" fill="hold">
                                          <p:stCondLst>
                                            <p:cond delay="0"/>
                                          </p:stCondLst>
                                        </p:cTn>
                                        <p:tgtEl>
                                          <p:spTgt spid="38"/>
                                        </p:tgtEl>
                                        <p:attrNameLst>
                                          <p:attrName>style.visibility</p:attrName>
                                        </p:attrNameLst>
                                      </p:cBhvr>
                                      <p:to>
                                        <p:strVal val="hidden"/>
                                      </p:to>
                                    </p:set>
                                  </p:childTnLst>
                                </p:cTn>
                              </p:par>
                              <p:par>
                                <p:cTn id="46" presetID="1" presetClass="exit" presetSubtype="0" fill="hold" nodeType="withEffect">
                                  <p:stCondLst>
                                    <p:cond delay="8000"/>
                                  </p:stCondLst>
                                  <p:childTnLst>
                                    <p:set>
                                      <p:cBhvr>
                                        <p:cTn id="47" dur="1" fill="hold">
                                          <p:stCondLst>
                                            <p:cond delay="0"/>
                                          </p:stCondLst>
                                        </p:cTn>
                                        <p:tgtEl>
                                          <p:spTgt spid="39"/>
                                        </p:tgtEl>
                                        <p:attrNameLst>
                                          <p:attrName>style.visibility</p:attrName>
                                        </p:attrNameLst>
                                      </p:cBhvr>
                                      <p:to>
                                        <p:strVal val="hidden"/>
                                      </p:to>
                                    </p:set>
                                  </p:childTnLst>
                                </p:cTn>
                              </p:par>
                              <p:par>
                                <p:cTn id="48" presetID="1" presetClass="exit" presetSubtype="0" fill="hold" nodeType="withEffect">
                                  <p:stCondLst>
                                    <p:cond delay="8000"/>
                                  </p:stCondLst>
                                  <p:childTnLst>
                                    <p:set>
                                      <p:cBhvr>
                                        <p:cTn id="49" dur="1" fill="hold">
                                          <p:stCondLst>
                                            <p:cond delay="0"/>
                                          </p:stCondLst>
                                        </p:cTn>
                                        <p:tgtEl>
                                          <p:spTgt spid="40"/>
                                        </p:tgtEl>
                                        <p:attrNameLst>
                                          <p:attrName>style.visibility</p:attrName>
                                        </p:attrNameLst>
                                      </p:cBhvr>
                                      <p:to>
                                        <p:strVal val="hidden"/>
                                      </p:to>
                                    </p:set>
                                  </p:childTnLst>
                                </p:cTn>
                              </p:par>
                              <p:par>
                                <p:cTn id="50" presetID="1" presetClass="entr" presetSubtype="0" fill="hold" nodeType="withEffect">
                                  <p:stCondLst>
                                    <p:cond delay="800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nodeType="withEffect">
                                  <p:stCondLst>
                                    <p:cond delay="8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ntr" presetSubtype="0" fill="hold" nodeType="withEffect">
                                  <p:stCondLst>
                                    <p:cond delay="800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a:extLst>
              <a:ext uri="{FF2B5EF4-FFF2-40B4-BE49-F238E27FC236}">
                <a16:creationId xmlns:a16="http://schemas.microsoft.com/office/drawing/2014/main" id="{CE2EA7A9-119E-4EDF-B674-AE6B2C7317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8" r="935" b="3160"/>
          <a:stretch/>
        </p:blipFill>
        <p:spPr bwMode="auto">
          <a:xfrm>
            <a:off x="7217391" y="383512"/>
            <a:ext cx="4885035" cy="611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451239F8-D367-4A99-BD4B-271E393144A6}"/>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400" b="1" i="0" kern="1200" cap="all">
                <a:solidFill>
                  <a:schemeClr val="bg1"/>
                </a:solidFill>
                <a:latin typeface="Century Gothic"/>
                <a:ea typeface="+mj-ea"/>
                <a:cs typeface="Century Gothic"/>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all" spc="0" normalizeH="0" baseline="0" noProof="0" dirty="0">
              <a:ln>
                <a:noFill/>
              </a:ln>
              <a:solidFill>
                <a:srgbClr val="FFFFFF"/>
              </a:solidFill>
              <a:effectLst/>
              <a:uLnTx/>
              <a:uFillTx/>
              <a:latin typeface="Calibri" pitchFamily="34" charset="0"/>
              <a:ea typeface="+mj-ea"/>
              <a:cs typeface="Calibri" pitchFamily="34" charset="0"/>
            </a:endParaRPr>
          </a:p>
        </p:txBody>
      </p:sp>
      <p:sp>
        <p:nvSpPr>
          <p:cNvPr id="13" name="Rectangle 12">
            <a:extLst>
              <a:ext uri="{FF2B5EF4-FFF2-40B4-BE49-F238E27FC236}">
                <a16:creationId xmlns:a16="http://schemas.microsoft.com/office/drawing/2014/main" id="{959BF8C5-9AEE-4384-B8A4-C9075FE0F8D4}"/>
              </a:ext>
            </a:extLst>
          </p:cNvPr>
          <p:cNvSpPr/>
          <p:nvPr/>
        </p:nvSpPr>
        <p:spPr>
          <a:xfrm>
            <a:off x="1" y="6635933"/>
            <a:ext cx="9143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1000" b="0" i="1"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Source</a:t>
            </a:r>
            <a:r>
              <a:rPr kumimoji="0" lang="en-US" sz="10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 Texas Transportation Institute, Virginia Railway Express Congestion Relief Contribution; 2014</a:t>
            </a:r>
          </a:p>
        </p:txBody>
      </p:sp>
      <p:sp>
        <p:nvSpPr>
          <p:cNvPr id="4" name="Rectangle 3">
            <a:extLst>
              <a:ext uri="{FF2B5EF4-FFF2-40B4-BE49-F238E27FC236}">
                <a16:creationId xmlns:a16="http://schemas.microsoft.com/office/drawing/2014/main" id="{7E1AA262-917E-423E-B8A1-C9E1A65C405B}"/>
              </a:ext>
            </a:extLst>
          </p:cNvPr>
          <p:cNvSpPr/>
          <p:nvPr/>
        </p:nvSpPr>
        <p:spPr>
          <a:xfrm>
            <a:off x="0" y="0"/>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6D3BE59-8C9D-4705-AF42-C949821B492D}"/>
              </a:ext>
            </a:extLst>
          </p:cNvPr>
          <p:cNvSpPr/>
          <p:nvPr/>
        </p:nvSpPr>
        <p:spPr>
          <a:xfrm>
            <a:off x="0" y="6499761"/>
            <a:ext cx="12192000" cy="380010"/>
          </a:xfrm>
          <a:prstGeom prst="rect">
            <a:avLst/>
          </a:prstGeom>
          <a:solidFill>
            <a:srgbClr val="1A47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5D65F4-5145-41A3-BAFC-B5999F5CF723}"/>
              </a:ext>
            </a:extLst>
          </p:cNvPr>
          <p:cNvPicPr>
            <a:picLocks noChangeAspect="1"/>
          </p:cNvPicPr>
          <p:nvPr/>
        </p:nvPicPr>
        <p:blipFill>
          <a:blip r:embed="rId3"/>
          <a:stretch>
            <a:fillRect/>
          </a:stretch>
        </p:blipFill>
        <p:spPr>
          <a:xfrm>
            <a:off x="223571" y="5826662"/>
            <a:ext cx="899833" cy="863104"/>
          </a:xfrm>
          <a:prstGeom prst="rect">
            <a:avLst/>
          </a:prstGeom>
        </p:spPr>
      </p:pic>
      <p:sp>
        <p:nvSpPr>
          <p:cNvPr id="8" name="Title 2">
            <a:extLst>
              <a:ext uri="{FF2B5EF4-FFF2-40B4-BE49-F238E27FC236}">
                <a16:creationId xmlns:a16="http://schemas.microsoft.com/office/drawing/2014/main" id="{C1BC9F18-15E6-4DAA-919E-663C3F3DD622}"/>
              </a:ext>
            </a:extLst>
          </p:cNvPr>
          <p:cNvSpPr txBox="1">
            <a:spLocks/>
          </p:cNvSpPr>
          <p:nvPr/>
        </p:nvSpPr>
        <p:spPr>
          <a:xfrm>
            <a:off x="285926" y="498477"/>
            <a:ext cx="11645226" cy="6020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A478C"/>
                </a:solidFill>
                <a:effectLst/>
                <a:uLnTx/>
                <a:uFillTx/>
                <a:latin typeface="Calibri Light" panose="020F0302020204030204"/>
                <a:ea typeface="+mj-ea"/>
                <a:cs typeface="+mj-cs"/>
              </a:rPr>
              <a:t>VRE’s Future</a:t>
            </a:r>
          </a:p>
        </p:txBody>
      </p:sp>
      <p:sp>
        <p:nvSpPr>
          <p:cNvPr id="27" name="Content Placeholder 1">
            <a:extLst>
              <a:ext uri="{FF2B5EF4-FFF2-40B4-BE49-F238E27FC236}">
                <a16:creationId xmlns:a16="http://schemas.microsoft.com/office/drawing/2014/main" id="{0D36203E-B797-4E60-BAE3-C789C34893F4}"/>
              </a:ext>
            </a:extLst>
          </p:cNvPr>
          <p:cNvSpPr txBox="1">
            <a:spLocks/>
          </p:cNvSpPr>
          <p:nvPr/>
        </p:nvSpPr>
        <p:spPr>
          <a:xfrm>
            <a:off x="285926" y="1340270"/>
            <a:ext cx="6753049" cy="43228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As a partner with the commonwealth in improving mobility options in the region, VRE looks forward to working with the Virginia Passenger Rail Authority in implementing Virginia’s visionary $3.7 billion Transforming Rail in Virginia program.</a:t>
            </a:r>
          </a:p>
        </p:txBody>
      </p:sp>
    </p:spTree>
    <p:extLst>
      <p:ext uri="{BB962C8B-B14F-4D97-AF65-F5344CB8AC3E}">
        <p14:creationId xmlns:p14="http://schemas.microsoft.com/office/powerpoint/2010/main" val="428848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&amp; Closed Session</a:t>
            </a:r>
            <a:endParaRPr lang="en-US" dirty="0"/>
          </a:p>
        </p:txBody>
      </p:sp>
      <p:sp>
        <p:nvSpPr>
          <p:cNvPr id="3" name="Text Placeholder 2"/>
          <p:cNvSpPr>
            <a:spLocks noGrp="1"/>
          </p:cNvSpPr>
          <p:nvPr>
            <p:ph type="body" idx="1"/>
          </p:nvPr>
        </p:nvSpPr>
        <p:spPr/>
        <p:txBody>
          <a:bodyPr/>
          <a:lstStyle/>
          <a:p>
            <a:r>
              <a:rPr lang="en-US" dirty="0" smtClean="0"/>
              <a:t>VPRA Board Meeting will resume at </a:t>
            </a:r>
            <a:r>
              <a:rPr lang="en-US" sz="6600" dirty="0" smtClean="0">
                <a:solidFill>
                  <a:schemeClr val="tx1"/>
                </a:solidFill>
              </a:rPr>
              <a:t>1:30pm</a:t>
            </a:r>
            <a:r>
              <a:rPr lang="en-US" dirty="0" smtClean="0"/>
              <a:t> after Closed Session</a:t>
            </a:r>
            <a:endParaRPr lang="en-US" dirty="0"/>
          </a:p>
        </p:txBody>
      </p:sp>
    </p:spTree>
    <p:extLst>
      <p:ext uri="{BB962C8B-B14F-4D97-AF65-F5344CB8AC3E}">
        <p14:creationId xmlns:p14="http://schemas.microsoft.com/office/powerpoint/2010/main" val="14510282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 Personnel Policy</a:t>
            </a:r>
            <a:endParaRPr lang="en-US" dirty="0"/>
          </a:p>
        </p:txBody>
      </p:sp>
      <p:sp>
        <p:nvSpPr>
          <p:cNvPr id="3" name="Text Placeholder 2"/>
          <p:cNvSpPr>
            <a:spLocks noGrp="1"/>
          </p:cNvSpPr>
          <p:nvPr>
            <p:ph type="body" idx="1"/>
          </p:nvPr>
        </p:nvSpPr>
        <p:spPr/>
        <p:txBody>
          <a:bodyPr/>
          <a:lstStyle/>
          <a:p>
            <a:r>
              <a:rPr lang="en-US" dirty="0"/>
              <a:t>Jeremy Latimer, </a:t>
            </a:r>
            <a:r>
              <a:rPr lang="en-US" dirty="0" smtClean="0"/>
              <a:t>Director </a:t>
            </a:r>
            <a:r>
              <a:rPr lang="en-US" dirty="0"/>
              <a:t>of Rail Programs – DRPT</a:t>
            </a:r>
          </a:p>
          <a:p>
            <a:endParaRPr lang="en-US" dirty="0"/>
          </a:p>
        </p:txBody>
      </p:sp>
    </p:spTree>
    <p:extLst>
      <p:ext uri="{BB962C8B-B14F-4D97-AF65-F5344CB8AC3E}">
        <p14:creationId xmlns:p14="http://schemas.microsoft.com/office/powerpoint/2010/main" val="32515766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89628"/>
            <a:ext cx="10515600" cy="1095506"/>
          </a:xfrm>
        </p:spPr>
        <p:txBody>
          <a:bodyPr/>
          <a:lstStyle/>
          <a:p>
            <a:r>
              <a:rPr lang="en-US" dirty="0" smtClean="0"/>
              <a:t>Priority Hires</a:t>
            </a:r>
            <a:endParaRPr lang="en-US" dirty="0"/>
          </a:p>
        </p:txBody>
      </p:sp>
      <p:graphicFrame>
        <p:nvGraphicFramePr>
          <p:cNvPr id="14" name="Content Placeholder 13"/>
          <p:cNvGraphicFramePr>
            <a:graphicFrameLocks noGrp="1"/>
          </p:cNvGraphicFramePr>
          <p:nvPr>
            <p:ph sz="half" idx="1"/>
            <p:extLst/>
          </p:nvPr>
        </p:nvGraphicFramePr>
        <p:xfrm>
          <a:off x="295275" y="1285874"/>
          <a:ext cx="5800725"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Content Placeholder 14"/>
          <p:cNvSpPr>
            <a:spLocks noGrp="1"/>
          </p:cNvSpPr>
          <p:nvPr>
            <p:ph sz="half" idx="2"/>
          </p:nvPr>
        </p:nvSpPr>
        <p:spPr/>
        <p:txBody>
          <a:bodyPr/>
          <a:lstStyle/>
          <a:p>
            <a:r>
              <a:rPr lang="en-US" i="1" dirty="0" smtClean="0"/>
              <a:t>“The Board shall employ an Executive Director of the Authority…”</a:t>
            </a:r>
          </a:p>
          <a:p>
            <a:r>
              <a:rPr lang="en-US" dirty="0" smtClean="0"/>
              <a:t>CFO to oversee finances currently managed by DRPT.</a:t>
            </a:r>
          </a:p>
          <a:p>
            <a:r>
              <a:rPr lang="en-US" dirty="0" smtClean="0"/>
              <a:t>Human Resources Director to begin hiring VPRA Staff.</a:t>
            </a:r>
          </a:p>
          <a:p>
            <a:r>
              <a:rPr lang="en-US" dirty="0" smtClean="0"/>
              <a:t>Procurement Officer to utilize Authority powers to advance projects.</a:t>
            </a:r>
            <a:endParaRPr lang="en-US" dirty="0"/>
          </a:p>
        </p:txBody>
      </p:sp>
    </p:spTree>
    <p:extLst>
      <p:ext uri="{BB962C8B-B14F-4D97-AF65-F5344CB8AC3E}">
        <p14:creationId xmlns:p14="http://schemas.microsoft.com/office/powerpoint/2010/main" val="2939779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 y="103187"/>
            <a:ext cx="10515600" cy="1325563"/>
          </a:xfrm>
        </p:spPr>
        <p:txBody>
          <a:bodyPr/>
          <a:lstStyle/>
          <a:p>
            <a:r>
              <a:rPr lang="en-US" dirty="0" smtClean="0"/>
              <a:t>Attracting the Right Work Force </a:t>
            </a:r>
            <a:endParaRPr lang="en-US" dirty="0"/>
          </a:p>
        </p:txBody>
      </p:sp>
      <p:graphicFrame>
        <p:nvGraphicFramePr>
          <p:cNvPr id="3" name="Content Placeholder 2"/>
          <p:cNvGraphicFramePr>
            <a:graphicFrameLocks noGrp="1"/>
          </p:cNvGraphicFramePr>
          <p:nvPr>
            <p:ph sz="half" idx="1"/>
            <p:extLst/>
          </p:nvPr>
        </p:nvGraphicFramePr>
        <p:xfrm>
          <a:off x="190500" y="1028700"/>
          <a:ext cx="11887200" cy="575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8613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 y="88900"/>
            <a:ext cx="10515600" cy="1325563"/>
          </a:xfrm>
        </p:spPr>
        <p:txBody>
          <a:bodyPr/>
          <a:lstStyle/>
          <a:p>
            <a:r>
              <a:rPr lang="en-US" dirty="0" smtClean="0"/>
              <a:t>Employee Manual Development</a:t>
            </a:r>
            <a:endParaRPr lang="en-US" dirty="0"/>
          </a:p>
        </p:txBody>
      </p:sp>
      <p:graphicFrame>
        <p:nvGraphicFramePr>
          <p:cNvPr id="5" name="Content Placeholder 4"/>
          <p:cNvGraphicFramePr>
            <a:graphicFrameLocks noGrp="1"/>
          </p:cNvGraphicFramePr>
          <p:nvPr>
            <p:ph sz="half" idx="1"/>
            <p:extLst/>
          </p:nvPr>
        </p:nvGraphicFramePr>
        <p:xfrm>
          <a:off x="380999" y="1219200"/>
          <a:ext cx="11344275" cy="5391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53791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Major Components</a:t>
            </a:r>
            <a:endParaRPr lang="en-US" dirty="0"/>
          </a:p>
        </p:txBody>
      </p:sp>
      <p:graphicFrame>
        <p:nvGraphicFramePr>
          <p:cNvPr id="5" name="Content Placeholder 4"/>
          <p:cNvGraphicFramePr>
            <a:graphicFrameLocks noGrp="1"/>
          </p:cNvGraphicFramePr>
          <p:nvPr>
            <p:ph sz="half" idx="1"/>
            <p:extLst/>
          </p:nvPr>
        </p:nvGraphicFramePr>
        <p:xfrm>
          <a:off x="314325" y="1514475"/>
          <a:ext cx="11449050" cy="510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0451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VPRA Administrative Items</a:t>
            </a:r>
            <a:endParaRPr lang="en-US" dirty="0"/>
          </a:p>
        </p:txBody>
      </p:sp>
      <p:sp>
        <p:nvSpPr>
          <p:cNvPr id="3" name="Text Placeholder 2"/>
          <p:cNvSpPr>
            <a:spLocks noGrp="1"/>
          </p:cNvSpPr>
          <p:nvPr>
            <p:ph type="body" idx="1"/>
          </p:nvPr>
        </p:nvSpPr>
        <p:spPr/>
        <p:txBody>
          <a:bodyPr/>
          <a:lstStyle/>
          <a:p>
            <a:r>
              <a:rPr lang="en-US" dirty="0"/>
              <a:t>Steve </a:t>
            </a:r>
            <a:r>
              <a:rPr lang="en-US" dirty="0" err="1"/>
              <a:t>Pittard</a:t>
            </a:r>
            <a:r>
              <a:rPr lang="en-US" dirty="0"/>
              <a:t>, </a:t>
            </a:r>
            <a:r>
              <a:rPr lang="en-US" dirty="0" smtClean="0"/>
              <a:t>Chief </a:t>
            </a:r>
            <a:r>
              <a:rPr lang="en-US" dirty="0"/>
              <a:t>Financial Officer – DRPT </a:t>
            </a:r>
          </a:p>
          <a:p>
            <a:endParaRPr lang="en-US" dirty="0"/>
          </a:p>
        </p:txBody>
      </p:sp>
    </p:spTree>
    <p:extLst>
      <p:ext uri="{BB962C8B-B14F-4D97-AF65-F5344CB8AC3E}">
        <p14:creationId xmlns:p14="http://schemas.microsoft.com/office/powerpoint/2010/main" val="3774704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728854" cy="1538490"/>
          </a:xfrm>
        </p:spPr>
        <p:txBody>
          <a:bodyPr>
            <a:normAutofit fontScale="90000"/>
          </a:bodyPr>
          <a:lstStyle/>
          <a:p>
            <a:r>
              <a:rPr lang="en-US" dirty="0" smtClean="0"/>
              <a:t>Completion of Phases Correspond with New Passenger Service</a:t>
            </a:r>
            <a:endParaRPr lang="en-US" dirty="0"/>
          </a:p>
        </p:txBody>
      </p:sp>
      <p:sp>
        <p:nvSpPr>
          <p:cNvPr id="3" name="Content Placeholder 2"/>
          <p:cNvSpPr>
            <a:spLocks noGrp="1"/>
          </p:cNvSpPr>
          <p:nvPr>
            <p:ph idx="1"/>
          </p:nvPr>
        </p:nvSpPr>
        <p:spPr>
          <a:xfrm>
            <a:off x="428625" y="2535035"/>
            <a:ext cx="5728855" cy="3508577"/>
          </a:xfrm>
        </p:spPr>
        <p:txBody>
          <a:bodyPr/>
          <a:lstStyle/>
          <a:p>
            <a:r>
              <a:rPr lang="en-US" dirty="0"/>
              <a:t>Proposed Future </a:t>
            </a:r>
            <a:r>
              <a:rPr lang="en-US" dirty="0" smtClean="0"/>
              <a:t>Virginia Railway Express (VRE) </a:t>
            </a:r>
            <a:r>
              <a:rPr lang="en-US" dirty="0"/>
              <a:t>Service Plan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1" t="754" r="2306" b="503"/>
          <a:stretch/>
        </p:blipFill>
        <p:spPr>
          <a:xfrm>
            <a:off x="6466805" y="0"/>
            <a:ext cx="5267994" cy="6858000"/>
          </a:xfrm>
          <a:prstGeom prst="rect">
            <a:avLst/>
          </a:prstGeom>
        </p:spPr>
      </p:pic>
    </p:spTree>
    <p:extLst>
      <p:ext uri="{BB962C8B-B14F-4D97-AF65-F5344CB8AC3E}">
        <p14:creationId xmlns:p14="http://schemas.microsoft.com/office/powerpoint/2010/main" val="2309597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 Comment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5653850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D819DEE3-3C1B-4536-B361-FDD4F6AD1F27}"/>
              </a:ext>
            </a:extLst>
          </p:cNvPr>
          <p:cNvSpPr txBox="1">
            <a:spLocks/>
          </p:cNvSpPr>
          <p:nvPr/>
        </p:nvSpPr>
        <p:spPr>
          <a:xfrm>
            <a:off x="1165112" y="1570085"/>
            <a:ext cx="7172553" cy="4832092"/>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2400"/>
              </a:spcBef>
            </a:pPr>
            <a:r>
              <a:rPr lang="en-US" sz="2400" dirty="0" smtClean="0">
                <a:solidFill>
                  <a:schemeClr val="tx1">
                    <a:lumMod val="95000"/>
                    <a:lumOff val="5000"/>
                  </a:schemeClr>
                </a:solidFill>
                <a:latin typeface="+mj-lt"/>
              </a:rPr>
              <a:t>If you would like to provide comment:</a:t>
            </a:r>
          </a:p>
          <a:p>
            <a:pPr marL="342900" indent="-342900" algn="l">
              <a:spcBef>
                <a:spcPts val="2400"/>
              </a:spcBef>
              <a:buFont typeface="Arial" panose="020B0604020202020204" pitchFamily="34" charset="0"/>
              <a:buChar char="•"/>
            </a:pPr>
            <a:r>
              <a:rPr lang="en-US" sz="2400" dirty="0" smtClean="0">
                <a:solidFill>
                  <a:schemeClr val="tx1">
                    <a:lumMod val="95000"/>
                    <a:lumOff val="5000"/>
                  </a:schemeClr>
                </a:solidFill>
                <a:latin typeface="+mj-lt"/>
              </a:rPr>
              <a:t>Please </a:t>
            </a:r>
            <a:r>
              <a:rPr lang="en-US" sz="2400" dirty="0">
                <a:solidFill>
                  <a:schemeClr val="tx1">
                    <a:lumMod val="95000"/>
                    <a:lumOff val="5000"/>
                  </a:schemeClr>
                </a:solidFill>
                <a:latin typeface="+mj-lt"/>
              </a:rPr>
              <a:t>raise your hand in the participant panel</a:t>
            </a:r>
            <a:endParaRPr lang="en-US" sz="2400" dirty="0">
              <a:solidFill>
                <a:srgbClr val="0000FF"/>
              </a:solidFill>
              <a:latin typeface="+mj-lt"/>
            </a:endParaRPr>
          </a:p>
          <a:p>
            <a:pPr marL="342900" indent="-342900" algn="l">
              <a:spcBef>
                <a:spcPts val="2400"/>
              </a:spcBef>
              <a:buFont typeface="Arial" panose="020B0604020202020204" pitchFamily="34" charset="0"/>
              <a:buChar char="•"/>
            </a:pPr>
            <a:r>
              <a:rPr lang="en-US" sz="2400" dirty="0">
                <a:solidFill>
                  <a:schemeClr val="tx1">
                    <a:lumMod val="95000"/>
                    <a:lumOff val="5000"/>
                  </a:schemeClr>
                </a:solidFill>
                <a:latin typeface="+mj-lt"/>
              </a:rPr>
              <a:t>If you are calling in, press </a:t>
            </a:r>
            <a:r>
              <a:rPr lang="en-US" sz="2400" dirty="0">
                <a:solidFill>
                  <a:schemeClr val="accent4">
                    <a:lumMod val="40000"/>
                    <a:lumOff val="60000"/>
                  </a:schemeClr>
                </a:solidFill>
                <a:latin typeface="+mj-lt"/>
              </a:rPr>
              <a:t>*3</a:t>
            </a:r>
            <a:r>
              <a:rPr lang="en-US" sz="2400" dirty="0">
                <a:solidFill>
                  <a:schemeClr val="tx1">
                    <a:lumMod val="95000"/>
                    <a:lumOff val="5000"/>
                  </a:schemeClr>
                </a:solidFill>
                <a:latin typeface="+mj-lt"/>
              </a:rPr>
              <a:t> to Raise Hand and press </a:t>
            </a:r>
            <a:r>
              <a:rPr lang="en-US" sz="2400" dirty="0">
                <a:solidFill>
                  <a:schemeClr val="accent4">
                    <a:lumMod val="40000"/>
                    <a:lumOff val="60000"/>
                  </a:schemeClr>
                </a:solidFill>
                <a:latin typeface="+mj-lt"/>
              </a:rPr>
              <a:t>*6</a:t>
            </a:r>
            <a:r>
              <a:rPr lang="en-US" sz="2400" dirty="0">
                <a:solidFill>
                  <a:schemeClr val="tx1">
                    <a:lumMod val="95000"/>
                    <a:lumOff val="5000"/>
                  </a:schemeClr>
                </a:solidFill>
                <a:latin typeface="+mj-lt"/>
              </a:rPr>
              <a:t> to u</a:t>
            </a:r>
            <a:r>
              <a:rPr lang="en-US" sz="2400" dirty="0" smtClean="0">
                <a:solidFill>
                  <a:schemeClr val="tx1">
                    <a:lumMod val="95000"/>
                    <a:lumOff val="5000"/>
                  </a:schemeClr>
                </a:solidFill>
                <a:latin typeface="+mj-lt"/>
              </a:rPr>
              <a:t>nmute </a:t>
            </a:r>
            <a:r>
              <a:rPr lang="en-US" sz="2400" dirty="0">
                <a:solidFill>
                  <a:schemeClr val="tx1">
                    <a:lumMod val="95000"/>
                    <a:lumOff val="5000"/>
                  </a:schemeClr>
                </a:solidFill>
                <a:latin typeface="+mj-lt"/>
              </a:rPr>
              <a:t>yourself</a:t>
            </a:r>
          </a:p>
          <a:p>
            <a:pPr marL="342900" indent="-342900" algn="l">
              <a:spcBef>
                <a:spcPts val="2400"/>
              </a:spcBef>
              <a:buFont typeface="Arial" panose="020B0604020202020204" pitchFamily="34" charset="0"/>
              <a:buChar char="•"/>
            </a:pPr>
            <a:r>
              <a:rPr lang="en-US" sz="2400" dirty="0" smtClean="0">
                <a:solidFill>
                  <a:schemeClr val="tx1">
                    <a:lumMod val="95000"/>
                    <a:lumOff val="5000"/>
                  </a:schemeClr>
                </a:solidFill>
                <a:latin typeface="+mj-lt"/>
              </a:rPr>
              <a:t>We will unmute you when it’s your turn to speak</a:t>
            </a:r>
          </a:p>
          <a:p>
            <a:pPr marL="800100" lvl="1" indent="-342900" algn="l">
              <a:spcBef>
                <a:spcPts val="2400"/>
              </a:spcBef>
              <a:buFont typeface="Wingdings" panose="05000000000000000000" pitchFamily="2" charset="2"/>
              <a:buChar char="Ø"/>
            </a:pPr>
            <a:r>
              <a:rPr lang="en-US" sz="2000" i="1" dirty="0" smtClean="0">
                <a:solidFill>
                  <a:schemeClr val="tx1">
                    <a:lumMod val="95000"/>
                    <a:lumOff val="5000"/>
                  </a:schemeClr>
                </a:solidFill>
                <a:latin typeface="+mj-lt"/>
              </a:rPr>
              <a:t>Please mute </a:t>
            </a:r>
            <a:r>
              <a:rPr lang="en-US" sz="2000" i="1" dirty="0">
                <a:solidFill>
                  <a:schemeClr val="tx1">
                    <a:lumMod val="95000"/>
                    <a:lumOff val="5000"/>
                  </a:schemeClr>
                </a:solidFill>
                <a:latin typeface="+mj-lt"/>
              </a:rPr>
              <a:t>all other devices to avoid audio </a:t>
            </a:r>
            <a:r>
              <a:rPr lang="en-US" sz="2000" i="1" dirty="0" smtClean="0">
                <a:solidFill>
                  <a:schemeClr val="tx1">
                    <a:lumMod val="95000"/>
                    <a:lumOff val="5000"/>
                  </a:schemeClr>
                </a:solidFill>
                <a:latin typeface="+mj-lt"/>
              </a:rPr>
              <a:t>interference</a:t>
            </a:r>
          </a:p>
          <a:p>
            <a:pPr marL="342900" indent="-342900" algn="l">
              <a:spcBef>
                <a:spcPts val="2400"/>
              </a:spcBef>
              <a:buFont typeface="Arial" panose="020B0604020202020204" pitchFamily="34" charset="0"/>
              <a:buChar char="•"/>
            </a:pPr>
            <a:r>
              <a:rPr lang="en-US" sz="2400" dirty="0" smtClean="0">
                <a:solidFill>
                  <a:schemeClr val="tx1">
                    <a:lumMod val="95000"/>
                    <a:lumOff val="5000"/>
                  </a:schemeClr>
                </a:solidFill>
                <a:latin typeface="+mj-lt"/>
              </a:rPr>
              <a:t>You will have 3 minutes to share your comments</a:t>
            </a:r>
            <a:endParaRPr lang="en-US" sz="2400" dirty="0">
              <a:solidFill>
                <a:schemeClr val="tx1">
                  <a:lumMod val="95000"/>
                  <a:lumOff val="5000"/>
                </a:schemeClr>
              </a:solidFill>
              <a:latin typeface="+mj-lt"/>
            </a:endParaRPr>
          </a:p>
          <a:p>
            <a:pPr marL="342900" indent="-342900" algn="l">
              <a:spcBef>
                <a:spcPts val="2400"/>
              </a:spcBef>
              <a:buFont typeface="Arial" panose="020B0604020202020204" pitchFamily="34" charset="0"/>
              <a:buChar char="•"/>
            </a:pPr>
            <a:r>
              <a:rPr lang="en-US" sz="2400" dirty="0" smtClean="0">
                <a:solidFill>
                  <a:schemeClr val="tx1">
                    <a:lumMod val="95000"/>
                    <a:lumOff val="5000"/>
                  </a:schemeClr>
                </a:solidFill>
                <a:latin typeface="+mj-lt"/>
              </a:rPr>
              <a:t>Share </a:t>
            </a:r>
            <a:r>
              <a:rPr lang="en-US" sz="2400" dirty="0">
                <a:solidFill>
                  <a:schemeClr val="tx1">
                    <a:lumMod val="95000"/>
                    <a:lumOff val="5000"/>
                  </a:schemeClr>
                </a:solidFill>
                <a:latin typeface="+mj-lt"/>
              </a:rPr>
              <a:t>comment offline: </a:t>
            </a:r>
            <a:r>
              <a:rPr lang="en-US" sz="2400" u="sng" dirty="0">
                <a:solidFill>
                  <a:schemeClr val="tx1">
                    <a:lumMod val="95000"/>
                    <a:lumOff val="5000"/>
                  </a:schemeClr>
                </a:solidFill>
                <a:latin typeface="+mj-lt"/>
              </a:rPr>
              <a:t>drptpr@drpt.Virginia.gov</a:t>
            </a:r>
          </a:p>
        </p:txBody>
      </p:sp>
      <p:sp>
        <p:nvSpPr>
          <p:cNvPr id="2" name="Oval 1">
            <a:extLst>
              <a:ext uri="{FF2B5EF4-FFF2-40B4-BE49-F238E27FC236}">
                <a16:creationId xmlns:a16="http://schemas.microsoft.com/office/drawing/2014/main" id="{951DB59C-CD42-41FE-A74B-94D9E2316768}"/>
              </a:ext>
            </a:extLst>
          </p:cNvPr>
          <p:cNvSpPr/>
          <p:nvPr/>
        </p:nvSpPr>
        <p:spPr>
          <a:xfrm>
            <a:off x="9102677" y="1252749"/>
            <a:ext cx="2477386" cy="24773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2A9869-9A46-4A46-97A3-3F108556C1AE}"/>
              </a:ext>
            </a:extLst>
          </p:cNvPr>
          <p:cNvSpPr/>
          <p:nvPr/>
        </p:nvSpPr>
        <p:spPr>
          <a:xfrm>
            <a:off x="9102677" y="1252749"/>
            <a:ext cx="2477386" cy="247738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FEB439F6-F197-423C-8CC1-98925FE27B7F}"/>
              </a:ext>
            </a:extLst>
          </p:cNvPr>
          <p:cNvSpPr>
            <a:spLocks noGrp="1"/>
          </p:cNvSpPr>
          <p:nvPr>
            <p:ph type="title"/>
          </p:nvPr>
        </p:nvSpPr>
        <p:spPr>
          <a:xfrm>
            <a:off x="1025830" y="298006"/>
            <a:ext cx="9875520" cy="951109"/>
          </a:xfrm>
        </p:spPr>
        <p:txBody>
          <a:bodyPr>
            <a:normAutofit/>
          </a:bodyPr>
          <a:lstStyle/>
          <a:p>
            <a:pPr algn="ctr"/>
            <a:r>
              <a:rPr lang="en-US" b="1" spc="300" dirty="0">
                <a:solidFill>
                  <a:schemeClr val="tx1">
                    <a:lumMod val="65000"/>
                    <a:lumOff val="35000"/>
                  </a:schemeClr>
                </a:solidFill>
              </a:rPr>
              <a:t>Live Public </a:t>
            </a:r>
            <a:r>
              <a:rPr lang="en-US" b="1" spc="300" dirty="0" smtClean="0">
                <a:solidFill>
                  <a:schemeClr val="tx1">
                    <a:lumMod val="65000"/>
                    <a:lumOff val="35000"/>
                  </a:schemeClr>
                </a:solidFill>
              </a:rPr>
              <a:t>Comment</a:t>
            </a:r>
            <a:endParaRPr lang="en-US" b="1" spc="300" dirty="0">
              <a:solidFill>
                <a:schemeClr val="tx1">
                  <a:lumMod val="65000"/>
                  <a:lumOff val="35000"/>
                </a:schemeClr>
              </a:solidFill>
            </a:endParaRPr>
          </a:p>
        </p:txBody>
      </p:sp>
      <p:grpSp>
        <p:nvGrpSpPr>
          <p:cNvPr id="15" name="Group 14">
            <a:extLst>
              <a:ext uri="{FF2B5EF4-FFF2-40B4-BE49-F238E27FC236}">
                <a16:creationId xmlns:a16="http://schemas.microsoft.com/office/drawing/2014/main" id="{19272F4B-6B87-426B-841A-9072616DE68B}"/>
              </a:ext>
            </a:extLst>
          </p:cNvPr>
          <p:cNvGrpSpPr/>
          <p:nvPr/>
        </p:nvGrpSpPr>
        <p:grpSpPr>
          <a:xfrm>
            <a:off x="9781389" y="1926004"/>
            <a:ext cx="1119963" cy="1119963"/>
            <a:chOff x="11010900" y="1088065"/>
            <a:chExt cx="1119963" cy="1119963"/>
          </a:xfrm>
          <a:solidFill>
            <a:schemeClr val="accent2">
              <a:lumMod val="20000"/>
              <a:lumOff val="80000"/>
            </a:schemeClr>
          </a:solidFill>
        </p:grpSpPr>
        <p:sp>
          <p:nvSpPr>
            <p:cNvPr id="11" name="Oval 10">
              <a:extLst>
                <a:ext uri="{FF2B5EF4-FFF2-40B4-BE49-F238E27FC236}">
                  <a16:creationId xmlns:a16="http://schemas.microsoft.com/office/drawing/2014/main" id="{61AA7052-73BE-4A6C-912D-338E610E066E}"/>
                </a:ext>
              </a:extLst>
            </p:cNvPr>
            <p:cNvSpPr/>
            <p:nvPr/>
          </p:nvSpPr>
          <p:spPr>
            <a:xfrm>
              <a:off x="11010900" y="1088065"/>
              <a:ext cx="1119963" cy="111996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6472C2-520B-4F3C-91A9-64DF371D0367}"/>
                </a:ext>
              </a:extLst>
            </p:cNvPr>
            <p:cNvSpPr txBox="1"/>
            <p:nvPr/>
          </p:nvSpPr>
          <p:spPr>
            <a:xfrm>
              <a:off x="11135611" y="1324881"/>
              <a:ext cx="870540" cy="646331"/>
            </a:xfrm>
            <a:prstGeom prst="rect">
              <a:avLst/>
            </a:prstGeom>
            <a:grpFill/>
          </p:spPr>
          <p:txBody>
            <a:bodyPr wrap="square" rtlCol="0">
              <a:spAutoFit/>
            </a:bodyPr>
            <a:lstStyle/>
            <a:p>
              <a:pPr algn="ctr"/>
              <a:r>
                <a:rPr lang="en-US" dirty="0">
                  <a:latin typeface="Proxima Nova" panose="02000506030000020004" pitchFamily="50" charset="0"/>
                </a:rPr>
                <a:t>30 sec left</a:t>
              </a:r>
            </a:p>
          </p:txBody>
        </p:sp>
      </p:grpSp>
      <p:grpSp>
        <p:nvGrpSpPr>
          <p:cNvPr id="10" name="Group 9">
            <a:extLst>
              <a:ext uri="{FF2B5EF4-FFF2-40B4-BE49-F238E27FC236}">
                <a16:creationId xmlns:a16="http://schemas.microsoft.com/office/drawing/2014/main" id="{42E7BDF5-0EEF-47F4-B25C-C28D7DC5182F}"/>
              </a:ext>
            </a:extLst>
          </p:cNvPr>
          <p:cNvGrpSpPr/>
          <p:nvPr/>
        </p:nvGrpSpPr>
        <p:grpSpPr>
          <a:xfrm>
            <a:off x="9781388" y="1926004"/>
            <a:ext cx="1119963" cy="1119963"/>
            <a:chOff x="9358006" y="1077775"/>
            <a:chExt cx="1119963" cy="1119963"/>
          </a:xfrm>
          <a:solidFill>
            <a:srgbClr val="FFC000"/>
          </a:solidFill>
        </p:grpSpPr>
        <p:sp>
          <p:nvSpPr>
            <p:cNvPr id="5" name="Oval 4">
              <a:extLst>
                <a:ext uri="{FF2B5EF4-FFF2-40B4-BE49-F238E27FC236}">
                  <a16:creationId xmlns:a16="http://schemas.microsoft.com/office/drawing/2014/main" id="{70E5A1EA-2746-47B0-A061-C86B286164F2}"/>
                </a:ext>
              </a:extLst>
            </p:cNvPr>
            <p:cNvSpPr/>
            <p:nvPr/>
          </p:nvSpPr>
          <p:spPr>
            <a:xfrm>
              <a:off x="9358006" y="1077775"/>
              <a:ext cx="1119963" cy="111996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F81CE3-C055-4E22-ABA4-E931C33C5738}"/>
                </a:ext>
              </a:extLst>
            </p:cNvPr>
            <p:cNvSpPr txBox="1"/>
            <p:nvPr/>
          </p:nvSpPr>
          <p:spPr>
            <a:xfrm>
              <a:off x="9556480" y="1314591"/>
              <a:ext cx="723014" cy="523220"/>
            </a:xfrm>
            <a:prstGeom prst="rect">
              <a:avLst/>
            </a:prstGeom>
            <a:grpFill/>
          </p:spPr>
          <p:txBody>
            <a:bodyPr wrap="square" rtlCol="0">
              <a:spAutoFit/>
            </a:bodyPr>
            <a:lstStyle/>
            <a:p>
              <a:pPr algn="ctr"/>
              <a:r>
                <a:rPr lang="en-US" sz="2800" dirty="0">
                  <a:latin typeface="Proxima Nova" panose="02000506030000020004" pitchFamily="50" charset="0"/>
                </a:rPr>
                <a:t>1</a:t>
              </a:r>
            </a:p>
          </p:txBody>
        </p:sp>
      </p:grpSp>
      <p:sp>
        <p:nvSpPr>
          <p:cNvPr id="6" name="Slide Number Placeholder 5">
            <a:extLst>
              <a:ext uri="{FF2B5EF4-FFF2-40B4-BE49-F238E27FC236}">
                <a16:creationId xmlns:a16="http://schemas.microsoft.com/office/drawing/2014/main" id="{EAE259F9-F7CA-47C4-96BA-A113C8883620}"/>
              </a:ext>
            </a:extLst>
          </p:cNvPr>
          <p:cNvSpPr>
            <a:spLocks noGrp="1"/>
          </p:cNvSpPr>
          <p:nvPr>
            <p:ph type="sldNum" sz="quarter" idx="12"/>
          </p:nvPr>
        </p:nvSpPr>
        <p:spPr>
          <a:xfrm>
            <a:off x="9329530" y="6559994"/>
            <a:ext cx="1706217" cy="365125"/>
          </a:xfrm>
        </p:spPr>
        <p:txBody>
          <a:bodyPr/>
          <a:lstStyle/>
          <a:p>
            <a:fld id="{4FAB73BC-B049-4115-A692-8D63A059BFB8}" type="slidenum">
              <a:rPr lang="en-US" smtClean="0"/>
              <a:pPr/>
              <a:t>61</a:t>
            </a:fld>
            <a:endParaRPr lang="en-US" dirty="0"/>
          </a:p>
        </p:txBody>
      </p:sp>
      <p:grpSp>
        <p:nvGrpSpPr>
          <p:cNvPr id="8" name="Group 7">
            <a:extLst>
              <a:ext uri="{FF2B5EF4-FFF2-40B4-BE49-F238E27FC236}">
                <a16:creationId xmlns:a16="http://schemas.microsoft.com/office/drawing/2014/main" id="{9F718AB8-FA60-40A8-83B4-42E69DB3B91F}"/>
              </a:ext>
            </a:extLst>
          </p:cNvPr>
          <p:cNvGrpSpPr/>
          <p:nvPr/>
        </p:nvGrpSpPr>
        <p:grpSpPr>
          <a:xfrm>
            <a:off x="9781388" y="1930574"/>
            <a:ext cx="1119963" cy="1119963"/>
            <a:chOff x="11844533" y="3275544"/>
            <a:chExt cx="1119963" cy="1119963"/>
          </a:xfrm>
          <a:solidFill>
            <a:srgbClr val="66FF66"/>
          </a:solidFill>
        </p:grpSpPr>
        <p:sp>
          <p:nvSpPr>
            <p:cNvPr id="18" name="Oval 17">
              <a:extLst>
                <a:ext uri="{FF2B5EF4-FFF2-40B4-BE49-F238E27FC236}">
                  <a16:creationId xmlns:a16="http://schemas.microsoft.com/office/drawing/2014/main" id="{8980417A-EE9C-48DE-AB35-6A2D293C5DDE}"/>
                </a:ext>
              </a:extLst>
            </p:cNvPr>
            <p:cNvSpPr/>
            <p:nvPr/>
          </p:nvSpPr>
          <p:spPr>
            <a:xfrm>
              <a:off x="11844533" y="3275544"/>
              <a:ext cx="1119963" cy="111996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D5C085B-73BF-4308-BA92-5C03C6FD9740}"/>
                </a:ext>
              </a:extLst>
            </p:cNvPr>
            <p:cNvSpPr txBox="1"/>
            <p:nvPr/>
          </p:nvSpPr>
          <p:spPr>
            <a:xfrm>
              <a:off x="12001198" y="3512360"/>
              <a:ext cx="806632" cy="523220"/>
            </a:xfrm>
            <a:prstGeom prst="rect">
              <a:avLst/>
            </a:prstGeom>
            <a:grpFill/>
          </p:spPr>
          <p:txBody>
            <a:bodyPr wrap="square" rtlCol="0">
              <a:spAutoFit/>
            </a:bodyPr>
            <a:lstStyle/>
            <a:p>
              <a:pPr algn="ctr"/>
              <a:r>
                <a:rPr lang="en-US" sz="2800" dirty="0">
                  <a:latin typeface="Proxima Nova" panose="02000506030000020004" pitchFamily="50" charset="0"/>
                </a:rPr>
                <a:t>2</a:t>
              </a:r>
            </a:p>
          </p:txBody>
        </p:sp>
      </p:grpSp>
      <p:grpSp>
        <p:nvGrpSpPr>
          <p:cNvPr id="7" name="Group 6">
            <a:extLst>
              <a:ext uri="{FF2B5EF4-FFF2-40B4-BE49-F238E27FC236}">
                <a16:creationId xmlns:a16="http://schemas.microsoft.com/office/drawing/2014/main" id="{F0F27EC1-008B-4AD9-91A1-98030A1D762D}"/>
              </a:ext>
            </a:extLst>
          </p:cNvPr>
          <p:cNvGrpSpPr/>
          <p:nvPr/>
        </p:nvGrpSpPr>
        <p:grpSpPr>
          <a:xfrm>
            <a:off x="9781387" y="1926003"/>
            <a:ext cx="1119963" cy="1119963"/>
            <a:chOff x="11692133" y="1230175"/>
            <a:chExt cx="1119963" cy="1119963"/>
          </a:xfrm>
          <a:solidFill>
            <a:srgbClr val="00B050"/>
          </a:solidFill>
        </p:grpSpPr>
        <p:sp>
          <p:nvSpPr>
            <p:cNvPr id="16" name="Oval 15">
              <a:extLst>
                <a:ext uri="{FF2B5EF4-FFF2-40B4-BE49-F238E27FC236}">
                  <a16:creationId xmlns:a16="http://schemas.microsoft.com/office/drawing/2014/main" id="{6EEC1920-83FE-47ED-9239-7A3394FD5891}"/>
                </a:ext>
              </a:extLst>
            </p:cNvPr>
            <p:cNvSpPr/>
            <p:nvPr/>
          </p:nvSpPr>
          <p:spPr>
            <a:xfrm>
              <a:off x="11692133" y="1230175"/>
              <a:ext cx="1119963" cy="1119963"/>
            </a:xfrm>
            <a:prstGeom prst="ellipse">
              <a:avLst/>
            </a:prstGeom>
            <a:grpFill/>
            <a:ln w="920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46E142B-15C7-47AE-8093-DFADB7E2C74F}"/>
                </a:ext>
              </a:extLst>
            </p:cNvPr>
            <p:cNvSpPr txBox="1"/>
            <p:nvPr/>
          </p:nvSpPr>
          <p:spPr>
            <a:xfrm>
              <a:off x="11848798" y="1466991"/>
              <a:ext cx="806632" cy="523220"/>
            </a:xfrm>
            <a:prstGeom prst="rect">
              <a:avLst/>
            </a:prstGeom>
            <a:grpFill/>
            <a:ln w="92075">
              <a:solidFill>
                <a:srgbClr val="00B050"/>
              </a:solidFill>
            </a:ln>
          </p:spPr>
          <p:txBody>
            <a:bodyPr wrap="square" rtlCol="0">
              <a:spAutoFit/>
            </a:bodyPr>
            <a:lstStyle/>
            <a:p>
              <a:pPr algn="ctr"/>
              <a:r>
                <a:rPr lang="en-US" sz="2800" dirty="0">
                  <a:latin typeface="Proxima Nova" panose="02000506030000020004" pitchFamily="50" charset="0"/>
                </a:rPr>
                <a:t>3</a:t>
              </a:r>
            </a:p>
          </p:txBody>
        </p:sp>
      </p:grpSp>
    </p:spTree>
    <p:extLst>
      <p:ext uri="{BB962C8B-B14F-4D97-AF65-F5344CB8AC3E}">
        <p14:creationId xmlns:p14="http://schemas.microsoft.com/office/powerpoint/2010/main" val="183398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remove"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80000"/>
                                        <p:tgtEl>
                                          <p:spTgt spid="2"/>
                                        </p:tgtEl>
                                      </p:cBhvr>
                                    </p:animEffect>
                                  </p:childTnLst>
                                </p:cTn>
                              </p:par>
                              <p:par>
                                <p:cTn id="8" presetID="1" presetClass="exit" presetSubtype="0" fill="hold" nodeType="withEffect">
                                  <p:stCondLst>
                                    <p:cond delay="0"/>
                                  </p:stCondLst>
                                  <p:childTnLst>
                                    <p:set>
                                      <p:cBhvr>
                                        <p:cTn id="9" dur="1" fill="hold">
                                          <p:stCondLst>
                                            <p:cond delay="58999"/>
                                          </p:stCondLst>
                                        </p:cTn>
                                        <p:tgtEl>
                                          <p:spTgt spid="7"/>
                                        </p:tgtEl>
                                        <p:attrNameLst>
                                          <p:attrName>style.visibility</p:attrName>
                                        </p:attrNameLst>
                                      </p:cBhvr>
                                      <p:to>
                                        <p:strVal val="hidden"/>
                                      </p:to>
                                    </p:set>
                                  </p:childTnLst>
                                </p:cTn>
                              </p:par>
                              <p:par>
                                <p:cTn id="10" presetID="1" presetClass="exit" presetSubtype="0" fill="hold" nodeType="withEffect">
                                  <p:stCondLst>
                                    <p:cond delay="60000"/>
                                  </p:stCondLst>
                                  <p:childTnLst>
                                    <p:set>
                                      <p:cBhvr>
                                        <p:cTn id="11" dur="1" fill="hold">
                                          <p:stCondLst>
                                            <p:cond delay="58999"/>
                                          </p:stCondLst>
                                        </p:cTn>
                                        <p:tgtEl>
                                          <p:spTgt spid="8"/>
                                        </p:tgtEl>
                                        <p:attrNameLst>
                                          <p:attrName>style.visibility</p:attrName>
                                        </p:attrNameLst>
                                      </p:cBhvr>
                                      <p:to>
                                        <p:strVal val="hidden"/>
                                      </p:to>
                                    </p:set>
                                  </p:childTnLst>
                                </p:cTn>
                              </p:par>
                              <p:par>
                                <p:cTn id="12" presetID="1" presetClass="exit" presetSubtype="0" fill="hold" nodeType="withEffect">
                                  <p:stCondLst>
                                    <p:cond delay="120000"/>
                                  </p:stCondLst>
                                  <p:childTnLst>
                                    <p:set>
                                      <p:cBhvr>
                                        <p:cTn id="13" dur="1" fill="hold">
                                          <p:stCondLst>
                                            <p:cond delay="29999"/>
                                          </p:stCondLst>
                                        </p:cTn>
                                        <p:tgtEl>
                                          <p:spTgt spid="10"/>
                                        </p:tgtEl>
                                        <p:attrNameLst>
                                          <p:attrName>style.visibility</p:attrName>
                                        </p:attrNameLst>
                                      </p:cBhvr>
                                      <p:to>
                                        <p:strVal val="hidden"/>
                                      </p:to>
                                    </p:set>
                                  </p:childTnLst>
                                </p:cTn>
                              </p:par>
                              <p:par>
                                <p:cTn id="14" presetID="1" presetClass="exit" presetSubtype="0" fill="hold" nodeType="withEffect">
                                  <p:stCondLst>
                                    <p:cond delay="150000"/>
                                  </p:stCondLst>
                                  <p:childTnLst>
                                    <p:set>
                                      <p:cBhvr>
                                        <p:cTn id="15" dur="1" fill="hold">
                                          <p:stCondLst>
                                            <p:cond delay="3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D819DEE3-3C1B-4536-B361-FDD4F6AD1F27}"/>
              </a:ext>
            </a:extLst>
          </p:cNvPr>
          <p:cNvSpPr txBox="1">
            <a:spLocks/>
          </p:cNvSpPr>
          <p:nvPr/>
        </p:nvSpPr>
        <p:spPr>
          <a:xfrm>
            <a:off x="1165112" y="1570085"/>
            <a:ext cx="7139303" cy="4832092"/>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2400"/>
              </a:spcBef>
            </a:pPr>
            <a:r>
              <a:rPr lang="en-US" sz="2400" dirty="0">
                <a:solidFill>
                  <a:schemeClr val="tx1">
                    <a:lumMod val="95000"/>
                    <a:lumOff val="5000"/>
                  </a:schemeClr>
                </a:solidFill>
                <a:latin typeface="+mj-lt"/>
              </a:rPr>
              <a:t>If you would like to provide comment:</a:t>
            </a:r>
          </a:p>
          <a:p>
            <a:pPr marL="342900" indent="-342900" algn="l">
              <a:spcBef>
                <a:spcPts val="2400"/>
              </a:spcBef>
              <a:buFont typeface="Arial" panose="020B0604020202020204" pitchFamily="34" charset="0"/>
              <a:buChar char="•"/>
            </a:pPr>
            <a:r>
              <a:rPr lang="en-US" sz="2400" dirty="0">
                <a:solidFill>
                  <a:schemeClr val="tx1">
                    <a:lumMod val="95000"/>
                    <a:lumOff val="5000"/>
                  </a:schemeClr>
                </a:solidFill>
                <a:latin typeface="+mj-lt"/>
              </a:rPr>
              <a:t>Please raise your hand in the participant panel</a:t>
            </a:r>
            <a:endParaRPr lang="en-US" sz="2400" dirty="0">
              <a:solidFill>
                <a:srgbClr val="0000FF"/>
              </a:solidFill>
              <a:latin typeface="+mj-lt"/>
            </a:endParaRPr>
          </a:p>
          <a:p>
            <a:pPr marL="342900" indent="-342900" algn="l">
              <a:spcBef>
                <a:spcPts val="2400"/>
              </a:spcBef>
              <a:buFont typeface="Arial" panose="020B0604020202020204" pitchFamily="34" charset="0"/>
              <a:buChar char="•"/>
            </a:pPr>
            <a:r>
              <a:rPr lang="en-US" sz="2400" dirty="0">
                <a:solidFill>
                  <a:schemeClr val="tx1">
                    <a:lumMod val="95000"/>
                    <a:lumOff val="5000"/>
                  </a:schemeClr>
                </a:solidFill>
                <a:latin typeface="+mj-lt"/>
              </a:rPr>
              <a:t>If you are calling in, press </a:t>
            </a:r>
            <a:r>
              <a:rPr lang="en-US" sz="2400" dirty="0">
                <a:solidFill>
                  <a:schemeClr val="accent4">
                    <a:lumMod val="40000"/>
                    <a:lumOff val="60000"/>
                  </a:schemeClr>
                </a:solidFill>
                <a:latin typeface="+mj-lt"/>
              </a:rPr>
              <a:t>*3</a:t>
            </a:r>
            <a:r>
              <a:rPr lang="en-US" sz="2400" dirty="0">
                <a:solidFill>
                  <a:schemeClr val="tx1">
                    <a:lumMod val="95000"/>
                    <a:lumOff val="5000"/>
                  </a:schemeClr>
                </a:solidFill>
                <a:latin typeface="+mj-lt"/>
              </a:rPr>
              <a:t> to Raise Hand and press </a:t>
            </a:r>
            <a:r>
              <a:rPr lang="en-US" sz="2400" dirty="0">
                <a:solidFill>
                  <a:schemeClr val="accent4">
                    <a:lumMod val="40000"/>
                    <a:lumOff val="60000"/>
                  </a:schemeClr>
                </a:solidFill>
                <a:latin typeface="+mj-lt"/>
              </a:rPr>
              <a:t>*6</a:t>
            </a:r>
            <a:r>
              <a:rPr lang="en-US" sz="2400" dirty="0">
                <a:solidFill>
                  <a:schemeClr val="tx1">
                    <a:lumMod val="95000"/>
                    <a:lumOff val="5000"/>
                  </a:schemeClr>
                </a:solidFill>
                <a:latin typeface="+mj-lt"/>
              </a:rPr>
              <a:t> to unmute yourself</a:t>
            </a:r>
          </a:p>
          <a:p>
            <a:pPr marL="342900" indent="-342900" algn="l">
              <a:spcBef>
                <a:spcPts val="2400"/>
              </a:spcBef>
              <a:buFont typeface="Arial" panose="020B0604020202020204" pitchFamily="34" charset="0"/>
              <a:buChar char="•"/>
            </a:pPr>
            <a:r>
              <a:rPr lang="en-US" sz="2400" dirty="0">
                <a:solidFill>
                  <a:schemeClr val="tx1">
                    <a:lumMod val="95000"/>
                    <a:lumOff val="5000"/>
                  </a:schemeClr>
                </a:solidFill>
                <a:latin typeface="+mj-lt"/>
              </a:rPr>
              <a:t>We will unmute you when it’s your turn to speak</a:t>
            </a:r>
          </a:p>
          <a:p>
            <a:pPr marL="800100" lvl="1" indent="-342900" algn="l">
              <a:spcBef>
                <a:spcPts val="2400"/>
              </a:spcBef>
              <a:buFont typeface="Wingdings" panose="05000000000000000000" pitchFamily="2" charset="2"/>
              <a:buChar char="Ø"/>
            </a:pPr>
            <a:r>
              <a:rPr lang="en-US" sz="2000" i="1" dirty="0">
                <a:solidFill>
                  <a:schemeClr val="tx1">
                    <a:lumMod val="95000"/>
                    <a:lumOff val="5000"/>
                  </a:schemeClr>
                </a:solidFill>
                <a:latin typeface="+mj-lt"/>
              </a:rPr>
              <a:t>Please mute all other devices to avoid audio interference</a:t>
            </a:r>
          </a:p>
          <a:p>
            <a:pPr marL="342900" indent="-342900" algn="l">
              <a:spcBef>
                <a:spcPts val="2400"/>
              </a:spcBef>
              <a:buFont typeface="Arial" panose="020B0604020202020204" pitchFamily="34" charset="0"/>
              <a:buChar char="•"/>
            </a:pPr>
            <a:r>
              <a:rPr lang="en-US" sz="2400" dirty="0">
                <a:solidFill>
                  <a:schemeClr val="tx1">
                    <a:lumMod val="95000"/>
                    <a:lumOff val="5000"/>
                  </a:schemeClr>
                </a:solidFill>
                <a:latin typeface="+mj-lt"/>
              </a:rPr>
              <a:t>You will have 3 minutes to share your comments</a:t>
            </a:r>
          </a:p>
          <a:p>
            <a:pPr marL="342900" indent="-342900" algn="l">
              <a:spcBef>
                <a:spcPts val="2400"/>
              </a:spcBef>
              <a:buFont typeface="Arial" panose="020B0604020202020204" pitchFamily="34" charset="0"/>
              <a:buChar char="•"/>
            </a:pPr>
            <a:r>
              <a:rPr lang="en-US" sz="2400" dirty="0">
                <a:solidFill>
                  <a:schemeClr val="tx1">
                    <a:lumMod val="95000"/>
                    <a:lumOff val="5000"/>
                  </a:schemeClr>
                </a:solidFill>
                <a:latin typeface="+mj-lt"/>
              </a:rPr>
              <a:t>Share comment offline: </a:t>
            </a:r>
            <a:r>
              <a:rPr lang="en-US" sz="2400" u="sng" dirty="0">
                <a:solidFill>
                  <a:schemeClr val="tx1">
                    <a:lumMod val="95000"/>
                    <a:lumOff val="5000"/>
                  </a:schemeClr>
                </a:solidFill>
                <a:latin typeface="+mj-lt"/>
              </a:rPr>
              <a:t>drptpr@drpt.Virginia.gov</a:t>
            </a:r>
          </a:p>
        </p:txBody>
      </p:sp>
      <p:sp>
        <p:nvSpPr>
          <p:cNvPr id="2" name="Oval 1">
            <a:extLst>
              <a:ext uri="{FF2B5EF4-FFF2-40B4-BE49-F238E27FC236}">
                <a16:creationId xmlns:a16="http://schemas.microsoft.com/office/drawing/2014/main" id="{951DB59C-CD42-41FE-A74B-94D9E2316768}"/>
              </a:ext>
            </a:extLst>
          </p:cNvPr>
          <p:cNvSpPr/>
          <p:nvPr/>
        </p:nvSpPr>
        <p:spPr>
          <a:xfrm>
            <a:off x="9102677" y="1288856"/>
            <a:ext cx="2477386" cy="24773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2A9869-9A46-4A46-97A3-3F108556C1AE}"/>
              </a:ext>
            </a:extLst>
          </p:cNvPr>
          <p:cNvSpPr/>
          <p:nvPr/>
        </p:nvSpPr>
        <p:spPr>
          <a:xfrm>
            <a:off x="9102677" y="1252749"/>
            <a:ext cx="2477386" cy="247738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FEB439F6-F197-423C-8CC1-98925FE27B7F}"/>
              </a:ext>
            </a:extLst>
          </p:cNvPr>
          <p:cNvSpPr>
            <a:spLocks noGrp="1"/>
          </p:cNvSpPr>
          <p:nvPr>
            <p:ph type="title"/>
          </p:nvPr>
        </p:nvSpPr>
        <p:spPr>
          <a:xfrm>
            <a:off x="1025830" y="298006"/>
            <a:ext cx="9875520" cy="951109"/>
          </a:xfrm>
        </p:spPr>
        <p:txBody>
          <a:bodyPr>
            <a:normAutofit/>
          </a:bodyPr>
          <a:lstStyle/>
          <a:p>
            <a:pPr algn="ctr"/>
            <a:r>
              <a:rPr lang="en-US" b="1" spc="300" dirty="0">
                <a:solidFill>
                  <a:schemeClr val="tx1">
                    <a:lumMod val="65000"/>
                    <a:lumOff val="35000"/>
                  </a:schemeClr>
                </a:solidFill>
              </a:rPr>
              <a:t>Live Public </a:t>
            </a:r>
            <a:r>
              <a:rPr lang="en-US" b="1" spc="300" dirty="0" smtClean="0">
                <a:solidFill>
                  <a:schemeClr val="tx1">
                    <a:lumMod val="65000"/>
                    <a:lumOff val="35000"/>
                  </a:schemeClr>
                </a:solidFill>
              </a:rPr>
              <a:t>Comment</a:t>
            </a:r>
            <a:endParaRPr lang="en-US" b="1" spc="300" dirty="0">
              <a:solidFill>
                <a:schemeClr val="tx1">
                  <a:lumMod val="65000"/>
                  <a:lumOff val="35000"/>
                </a:schemeClr>
              </a:solidFill>
            </a:endParaRPr>
          </a:p>
        </p:txBody>
      </p:sp>
      <p:grpSp>
        <p:nvGrpSpPr>
          <p:cNvPr id="15" name="Group 14">
            <a:extLst>
              <a:ext uri="{FF2B5EF4-FFF2-40B4-BE49-F238E27FC236}">
                <a16:creationId xmlns:a16="http://schemas.microsoft.com/office/drawing/2014/main" id="{19272F4B-6B87-426B-841A-9072616DE68B}"/>
              </a:ext>
            </a:extLst>
          </p:cNvPr>
          <p:cNvGrpSpPr/>
          <p:nvPr/>
        </p:nvGrpSpPr>
        <p:grpSpPr>
          <a:xfrm>
            <a:off x="9781389" y="1926004"/>
            <a:ext cx="1119963" cy="1119963"/>
            <a:chOff x="11010900" y="1088065"/>
            <a:chExt cx="1119963" cy="1119963"/>
          </a:xfrm>
          <a:solidFill>
            <a:schemeClr val="accent2">
              <a:lumMod val="20000"/>
              <a:lumOff val="80000"/>
            </a:schemeClr>
          </a:solidFill>
        </p:grpSpPr>
        <p:sp>
          <p:nvSpPr>
            <p:cNvPr id="11" name="Oval 10">
              <a:extLst>
                <a:ext uri="{FF2B5EF4-FFF2-40B4-BE49-F238E27FC236}">
                  <a16:creationId xmlns:a16="http://schemas.microsoft.com/office/drawing/2014/main" id="{61AA7052-73BE-4A6C-912D-338E610E066E}"/>
                </a:ext>
              </a:extLst>
            </p:cNvPr>
            <p:cNvSpPr/>
            <p:nvPr/>
          </p:nvSpPr>
          <p:spPr>
            <a:xfrm>
              <a:off x="11010900" y="1088065"/>
              <a:ext cx="1119963" cy="111996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6472C2-520B-4F3C-91A9-64DF371D0367}"/>
                </a:ext>
              </a:extLst>
            </p:cNvPr>
            <p:cNvSpPr txBox="1"/>
            <p:nvPr/>
          </p:nvSpPr>
          <p:spPr>
            <a:xfrm>
              <a:off x="11135611" y="1324881"/>
              <a:ext cx="870540" cy="646331"/>
            </a:xfrm>
            <a:prstGeom prst="rect">
              <a:avLst/>
            </a:prstGeom>
            <a:grpFill/>
          </p:spPr>
          <p:txBody>
            <a:bodyPr wrap="square" rtlCol="0">
              <a:spAutoFit/>
            </a:bodyPr>
            <a:lstStyle/>
            <a:p>
              <a:pPr algn="ctr"/>
              <a:r>
                <a:rPr lang="en-US" dirty="0">
                  <a:latin typeface="Proxima Nova" panose="02000506030000020004" pitchFamily="50" charset="0"/>
                </a:rPr>
                <a:t>30 sec left</a:t>
              </a:r>
            </a:p>
          </p:txBody>
        </p:sp>
      </p:grpSp>
      <p:grpSp>
        <p:nvGrpSpPr>
          <p:cNvPr id="10" name="Group 9">
            <a:extLst>
              <a:ext uri="{FF2B5EF4-FFF2-40B4-BE49-F238E27FC236}">
                <a16:creationId xmlns:a16="http://schemas.microsoft.com/office/drawing/2014/main" id="{42E7BDF5-0EEF-47F4-B25C-C28D7DC5182F}"/>
              </a:ext>
            </a:extLst>
          </p:cNvPr>
          <p:cNvGrpSpPr/>
          <p:nvPr/>
        </p:nvGrpSpPr>
        <p:grpSpPr>
          <a:xfrm>
            <a:off x="9781388" y="1926004"/>
            <a:ext cx="1119963" cy="1119963"/>
            <a:chOff x="9358006" y="1077775"/>
            <a:chExt cx="1119963" cy="1119963"/>
          </a:xfrm>
          <a:solidFill>
            <a:srgbClr val="FFC000"/>
          </a:solidFill>
        </p:grpSpPr>
        <p:sp>
          <p:nvSpPr>
            <p:cNvPr id="5" name="Oval 4">
              <a:extLst>
                <a:ext uri="{FF2B5EF4-FFF2-40B4-BE49-F238E27FC236}">
                  <a16:creationId xmlns:a16="http://schemas.microsoft.com/office/drawing/2014/main" id="{70E5A1EA-2746-47B0-A061-C86B286164F2}"/>
                </a:ext>
              </a:extLst>
            </p:cNvPr>
            <p:cNvSpPr/>
            <p:nvPr/>
          </p:nvSpPr>
          <p:spPr>
            <a:xfrm>
              <a:off x="9358006" y="1077775"/>
              <a:ext cx="1119963" cy="111996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F81CE3-C055-4E22-ABA4-E931C33C5738}"/>
                </a:ext>
              </a:extLst>
            </p:cNvPr>
            <p:cNvSpPr txBox="1"/>
            <p:nvPr/>
          </p:nvSpPr>
          <p:spPr>
            <a:xfrm>
              <a:off x="9556480" y="1314591"/>
              <a:ext cx="723014" cy="523220"/>
            </a:xfrm>
            <a:prstGeom prst="rect">
              <a:avLst/>
            </a:prstGeom>
            <a:grpFill/>
          </p:spPr>
          <p:txBody>
            <a:bodyPr wrap="square" rtlCol="0">
              <a:spAutoFit/>
            </a:bodyPr>
            <a:lstStyle/>
            <a:p>
              <a:pPr algn="ctr"/>
              <a:r>
                <a:rPr lang="en-US" sz="2800" dirty="0">
                  <a:latin typeface="Proxima Nova" panose="02000506030000020004" pitchFamily="50" charset="0"/>
                </a:rPr>
                <a:t>1</a:t>
              </a:r>
            </a:p>
          </p:txBody>
        </p:sp>
      </p:grpSp>
      <p:sp>
        <p:nvSpPr>
          <p:cNvPr id="6" name="Slide Number Placeholder 5">
            <a:extLst>
              <a:ext uri="{FF2B5EF4-FFF2-40B4-BE49-F238E27FC236}">
                <a16:creationId xmlns:a16="http://schemas.microsoft.com/office/drawing/2014/main" id="{EAE259F9-F7CA-47C4-96BA-A113C8883620}"/>
              </a:ext>
            </a:extLst>
          </p:cNvPr>
          <p:cNvSpPr>
            <a:spLocks noGrp="1"/>
          </p:cNvSpPr>
          <p:nvPr>
            <p:ph type="sldNum" sz="quarter" idx="12"/>
          </p:nvPr>
        </p:nvSpPr>
        <p:spPr>
          <a:xfrm>
            <a:off x="9329530" y="6559994"/>
            <a:ext cx="1706217" cy="365125"/>
          </a:xfrm>
        </p:spPr>
        <p:txBody>
          <a:bodyPr/>
          <a:lstStyle/>
          <a:p>
            <a:fld id="{4FAB73BC-B049-4115-A692-8D63A059BFB8}" type="slidenum">
              <a:rPr lang="en-US" smtClean="0"/>
              <a:pPr/>
              <a:t>62</a:t>
            </a:fld>
            <a:endParaRPr lang="en-US" dirty="0"/>
          </a:p>
        </p:txBody>
      </p:sp>
      <p:grpSp>
        <p:nvGrpSpPr>
          <p:cNvPr id="8" name="Group 7">
            <a:extLst>
              <a:ext uri="{FF2B5EF4-FFF2-40B4-BE49-F238E27FC236}">
                <a16:creationId xmlns:a16="http://schemas.microsoft.com/office/drawing/2014/main" id="{9F718AB8-FA60-40A8-83B4-42E69DB3B91F}"/>
              </a:ext>
            </a:extLst>
          </p:cNvPr>
          <p:cNvGrpSpPr/>
          <p:nvPr/>
        </p:nvGrpSpPr>
        <p:grpSpPr>
          <a:xfrm>
            <a:off x="9781388" y="1930574"/>
            <a:ext cx="1119963" cy="1119963"/>
            <a:chOff x="11844533" y="3275544"/>
            <a:chExt cx="1119963" cy="1119963"/>
          </a:xfrm>
          <a:solidFill>
            <a:srgbClr val="66FF66"/>
          </a:solidFill>
        </p:grpSpPr>
        <p:sp>
          <p:nvSpPr>
            <p:cNvPr id="18" name="Oval 17">
              <a:extLst>
                <a:ext uri="{FF2B5EF4-FFF2-40B4-BE49-F238E27FC236}">
                  <a16:creationId xmlns:a16="http://schemas.microsoft.com/office/drawing/2014/main" id="{8980417A-EE9C-48DE-AB35-6A2D293C5DDE}"/>
                </a:ext>
              </a:extLst>
            </p:cNvPr>
            <p:cNvSpPr/>
            <p:nvPr/>
          </p:nvSpPr>
          <p:spPr>
            <a:xfrm>
              <a:off x="11844533" y="3275544"/>
              <a:ext cx="1119963" cy="111996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D5C085B-73BF-4308-BA92-5C03C6FD9740}"/>
                </a:ext>
              </a:extLst>
            </p:cNvPr>
            <p:cNvSpPr txBox="1"/>
            <p:nvPr/>
          </p:nvSpPr>
          <p:spPr>
            <a:xfrm>
              <a:off x="12001198" y="3512360"/>
              <a:ext cx="806632" cy="523220"/>
            </a:xfrm>
            <a:prstGeom prst="rect">
              <a:avLst/>
            </a:prstGeom>
            <a:grpFill/>
          </p:spPr>
          <p:txBody>
            <a:bodyPr wrap="square" rtlCol="0">
              <a:spAutoFit/>
            </a:bodyPr>
            <a:lstStyle/>
            <a:p>
              <a:pPr algn="ctr"/>
              <a:r>
                <a:rPr lang="en-US" sz="2800" dirty="0">
                  <a:latin typeface="Proxima Nova" panose="02000506030000020004" pitchFamily="50" charset="0"/>
                </a:rPr>
                <a:t>2</a:t>
              </a:r>
            </a:p>
          </p:txBody>
        </p:sp>
      </p:grpSp>
      <p:grpSp>
        <p:nvGrpSpPr>
          <p:cNvPr id="7" name="Group 6">
            <a:extLst>
              <a:ext uri="{FF2B5EF4-FFF2-40B4-BE49-F238E27FC236}">
                <a16:creationId xmlns:a16="http://schemas.microsoft.com/office/drawing/2014/main" id="{F0F27EC1-008B-4AD9-91A1-98030A1D762D}"/>
              </a:ext>
            </a:extLst>
          </p:cNvPr>
          <p:cNvGrpSpPr/>
          <p:nvPr/>
        </p:nvGrpSpPr>
        <p:grpSpPr>
          <a:xfrm>
            <a:off x="9781387" y="1925195"/>
            <a:ext cx="1119963" cy="1119963"/>
            <a:chOff x="11692133" y="1230175"/>
            <a:chExt cx="1119963" cy="1119963"/>
          </a:xfrm>
          <a:solidFill>
            <a:srgbClr val="00B050"/>
          </a:solidFill>
        </p:grpSpPr>
        <p:sp>
          <p:nvSpPr>
            <p:cNvPr id="16" name="Oval 15">
              <a:extLst>
                <a:ext uri="{FF2B5EF4-FFF2-40B4-BE49-F238E27FC236}">
                  <a16:creationId xmlns:a16="http://schemas.microsoft.com/office/drawing/2014/main" id="{6EEC1920-83FE-47ED-9239-7A3394FD5891}"/>
                </a:ext>
              </a:extLst>
            </p:cNvPr>
            <p:cNvSpPr/>
            <p:nvPr/>
          </p:nvSpPr>
          <p:spPr>
            <a:xfrm>
              <a:off x="11692133" y="1230175"/>
              <a:ext cx="1119963" cy="1119963"/>
            </a:xfrm>
            <a:prstGeom prst="ellipse">
              <a:avLst/>
            </a:prstGeom>
            <a:grpFill/>
            <a:ln w="920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46E142B-15C7-47AE-8093-DFADB7E2C74F}"/>
                </a:ext>
              </a:extLst>
            </p:cNvPr>
            <p:cNvSpPr txBox="1"/>
            <p:nvPr/>
          </p:nvSpPr>
          <p:spPr>
            <a:xfrm>
              <a:off x="11848798" y="1466991"/>
              <a:ext cx="806632" cy="523220"/>
            </a:xfrm>
            <a:prstGeom prst="rect">
              <a:avLst/>
            </a:prstGeom>
            <a:grpFill/>
            <a:ln w="92075">
              <a:solidFill>
                <a:srgbClr val="00B050"/>
              </a:solidFill>
            </a:ln>
          </p:spPr>
          <p:txBody>
            <a:bodyPr wrap="square" rtlCol="0">
              <a:spAutoFit/>
            </a:bodyPr>
            <a:lstStyle/>
            <a:p>
              <a:pPr algn="ctr"/>
              <a:r>
                <a:rPr lang="en-US" sz="2800" dirty="0">
                  <a:latin typeface="Proxima Nova" panose="02000506030000020004" pitchFamily="50" charset="0"/>
                </a:rPr>
                <a:t>3</a:t>
              </a:r>
            </a:p>
          </p:txBody>
        </p:sp>
      </p:grpSp>
    </p:spTree>
    <p:extLst>
      <p:ext uri="{BB962C8B-B14F-4D97-AF65-F5344CB8AC3E}">
        <p14:creationId xmlns:p14="http://schemas.microsoft.com/office/powerpoint/2010/main" val="198385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remove"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80000"/>
                                        <p:tgtEl>
                                          <p:spTgt spid="2"/>
                                        </p:tgtEl>
                                      </p:cBhvr>
                                    </p:animEffect>
                                  </p:childTnLst>
                                </p:cTn>
                              </p:par>
                              <p:par>
                                <p:cTn id="8" presetID="1" presetClass="exit" presetSubtype="0" fill="hold" nodeType="withEffect">
                                  <p:stCondLst>
                                    <p:cond delay="0"/>
                                  </p:stCondLst>
                                  <p:childTnLst>
                                    <p:set>
                                      <p:cBhvr>
                                        <p:cTn id="9" dur="1" fill="hold">
                                          <p:stCondLst>
                                            <p:cond delay="58999"/>
                                          </p:stCondLst>
                                        </p:cTn>
                                        <p:tgtEl>
                                          <p:spTgt spid="7"/>
                                        </p:tgtEl>
                                        <p:attrNameLst>
                                          <p:attrName>style.visibility</p:attrName>
                                        </p:attrNameLst>
                                      </p:cBhvr>
                                      <p:to>
                                        <p:strVal val="hidden"/>
                                      </p:to>
                                    </p:set>
                                  </p:childTnLst>
                                </p:cTn>
                              </p:par>
                              <p:par>
                                <p:cTn id="10" presetID="1" presetClass="exit" presetSubtype="0" fill="hold" nodeType="withEffect">
                                  <p:stCondLst>
                                    <p:cond delay="60000"/>
                                  </p:stCondLst>
                                  <p:childTnLst>
                                    <p:set>
                                      <p:cBhvr>
                                        <p:cTn id="11" dur="1" fill="hold">
                                          <p:stCondLst>
                                            <p:cond delay="58999"/>
                                          </p:stCondLst>
                                        </p:cTn>
                                        <p:tgtEl>
                                          <p:spTgt spid="8"/>
                                        </p:tgtEl>
                                        <p:attrNameLst>
                                          <p:attrName>style.visibility</p:attrName>
                                        </p:attrNameLst>
                                      </p:cBhvr>
                                      <p:to>
                                        <p:strVal val="hidden"/>
                                      </p:to>
                                    </p:set>
                                  </p:childTnLst>
                                </p:cTn>
                              </p:par>
                              <p:par>
                                <p:cTn id="12" presetID="1" presetClass="exit" presetSubtype="0" fill="hold" nodeType="withEffect">
                                  <p:stCondLst>
                                    <p:cond delay="120000"/>
                                  </p:stCondLst>
                                  <p:childTnLst>
                                    <p:set>
                                      <p:cBhvr>
                                        <p:cTn id="13" dur="1" fill="hold">
                                          <p:stCondLst>
                                            <p:cond delay="29999"/>
                                          </p:stCondLst>
                                        </p:cTn>
                                        <p:tgtEl>
                                          <p:spTgt spid="10"/>
                                        </p:tgtEl>
                                        <p:attrNameLst>
                                          <p:attrName>style.visibility</p:attrName>
                                        </p:attrNameLst>
                                      </p:cBhvr>
                                      <p:to>
                                        <p:strVal val="hidden"/>
                                      </p:to>
                                    </p:set>
                                  </p:childTnLst>
                                </p:cTn>
                              </p:par>
                              <p:par>
                                <p:cTn id="14" presetID="1" presetClass="exit" presetSubtype="0" fill="hold" nodeType="withEffect">
                                  <p:stCondLst>
                                    <p:cond delay="150000"/>
                                  </p:stCondLst>
                                  <p:childTnLst>
                                    <p:set>
                                      <p:cBhvr>
                                        <p:cTn id="15" dur="1" fill="hold">
                                          <p:stCondLst>
                                            <p:cond delay="37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Action Item</a:t>
            </a:r>
            <a:endParaRPr lang="en-US" dirty="0"/>
          </a:p>
        </p:txBody>
      </p:sp>
      <p:sp>
        <p:nvSpPr>
          <p:cNvPr id="6" name="Text Placeholder 5"/>
          <p:cNvSpPr>
            <a:spLocks noGrp="1"/>
          </p:cNvSpPr>
          <p:nvPr>
            <p:ph type="body" idx="1"/>
          </p:nvPr>
        </p:nvSpPr>
        <p:spPr/>
        <p:txBody>
          <a:bodyPr/>
          <a:lstStyle/>
          <a:p>
            <a:r>
              <a:rPr lang="en-US" dirty="0" smtClean="0"/>
              <a:t>Assignment of VPRA Board Committees</a:t>
            </a:r>
            <a:endParaRPr lang="en-US" dirty="0"/>
          </a:p>
        </p:txBody>
      </p:sp>
    </p:spTree>
    <p:extLst>
      <p:ext uri="{BB962C8B-B14F-4D97-AF65-F5344CB8AC3E}">
        <p14:creationId xmlns:p14="http://schemas.microsoft.com/office/powerpoint/2010/main" val="23533745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Resolution for Committee Assignments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91106447"/>
              </p:ext>
            </p:extLst>
          </p:nvPr>
        </p:nvGraphicFramePr>
        <p:xfrm>
          <a:off x="838200" y="1825625"/>
          <a:ext cx="10515600" cy="24942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79668684"/>
                    </a:ext>
                  </a:extLst>
                </a:gridCol>
                <a:gridCol w="3505200">
                  <a:extLst>
                    <a:ext uri="{9D8B030D-6E8A-4147-A177-3AD203B41FA5}">
                      <a16:colId xmlns:a16="http://schemas.microsoft.com/office/drawing/2014/main" val="1291491825"/>
                    </a:ext>
                  </a:extLst>
                </a:gridCol>
                <a:gridCol w="3505200">
                  <a:extLst>
                    <a:ext uri="{9D8B030D-6E8A-4147-A177-3AD203B41FA5}">
                      <a16:colId xmlns:a16="http://schemas.microsoft.com/office/drawing/2014/main" val="2154847525"/>
                    </a:ext>
                  </a:extLst>
                </a:gridCol>
              </a:tblGrid>
              <a:tr h="370840">
                <a:tc>
                  <a:txBody>
                    <a:bodyPr/>
                    <a:lstStyle/>
                    <a:p>
                      <a:pPr algn="ctr"/>
                      <a:r>
                        <a:rPr lang="en-US" dirty="0" smtClean="0"/>
                        <a:t>Finance and Audit </a:t>
                      </a:r>
                    </a:p>
                    <a:p>
                      <a:pPr algn="ctr"/>
                      <a:r>
                        <a:rPr lang="en-US" dirty="0" smtClean="0"/>
                        <a:t>Committee</a:t>
                      </a:r>
                      <a:endParaRPr lang="en-US" dirty="0"/>
                    </a:p>
                  </a:txBody>
                  <a:tcPr>
                    <a:solidFill>
                      <a:srgbClr val="993300"/>
                    </a:solidFill>
                  </a:tcPr>
                </a:tc>
                <a:tc>
                  <a:txBody>
                    <a:bodyPr/>
                    <a:lstStyle/>
                    <a:p>
                      <a:pPr algn="ctr"/>
                      <a:r>
                        <a:rPr lang="en-US" dirty="0" smtClean="0"/>
                        <a:t>Executive Director Search Committee</a:t>
                      </a:r>
                      <a:endParaRPr lang="en-US" dirty="0"/>
                    </a:p>
                  </a:txBody>
                  <a:tcPr>
                    <a:solidFill>
                      <a:srgbClr val="993300"/>
                    </a:solidFill>
                  </a:tcPr>
                </a:tc>
                <a:tc>
                  <a:txBody>
                    <a:bodyPr/>
                    <a:lstStyle/>
                    <a:p>
                      <a:pPr algn="ctr"/>
                      <a:r>
                        <a:rPr lang="en-US" dirty="0" smtClean="0"/>
                        <a:t>Governance </a:t>
                      </a:r>
                    </a:p>
                    <a:p>
                      <a:pPr algn="ctr"/>
                      <a:r>
                        <a:rPr lang="en-US" dirty="0" smtClean="0"/>
                        <a:t>Committee</a:t>
                      </a:r>
                      <a:endParaRPr lang="en-US" dirty="0"/>
                    </a:p>
                  </a:txBody>
                  <a:tcPr>
                    <a:solidFill>
                      <a:srgbClr val="993300"/>
                    </a:solidFill>
                  </a:tcPr>
                </a:tc>
                <a:extLst>
                  <a:ext uri="{0D108BD9-81ED-4DB2-BD59-A6C34878D82A}">
                    <a16:rowId xmlns:a16="http://schemas.microsoft.com/office/drawing/2014/main" val="1826475512"/>
                  </a:ext>
                </a:extLst>
              </a:tr>
              <a:tr h="370840">
                <a:tc>
                  <a:txBody>
                    <a:bodyPr/>
                    <a:lstStyle/>
                    <a:p>
                      <a:r>
                        <a:rPr lang="en-US" dirty="0" smtClean="0"/>
                        <a:t>Chair: Mr. Hossein </a:t>
                      </a:r>
                      <a:r>
                        <a:rPr lang="en-US" dirty="0" err="1" smtClean="0"/>
                        <a:t>Sadid</a:t>
                      </a:r>
                      <a:endParaRPr lang="en-US" dirty="0"/>
                    </a:p>
                  </a:txBody>
                  <a:tcPr/>
                </a:tc>
                <a:tc>
                  <a:txBody>
                    <a:bodyPr/>
                    <a:lstStyle/>
                    <a:p>
                      <a:r>
                        <a:rPr lang="en-US" dirty="0" smtClean="0"/>
                        <a:t>Chair:</a:t>
                      </a:r>
                      <a:r>
                        <a:rPr lang="en-US" baseline="0" dirty="0" smtClean="0"/>
                        <a:t> Mr. Wick Moorman</a:t>
                      </a:r>
                      <a:endParaRPr lang="en-US" dirty="0"/>
                    </a:p>
                  </a:txBody>
                  <a:tcPr/>
                </a:tc>
                <a:tc>
                  <a:txBody>
                    <a:bodyPr/>
                    <a:lstStyle/>
                    <a:p>
                      <a:r>
                        <a:rPr lang="en-US" dirty="0" smtClean="0"/>
                        <a:t>Chair: Ms.</a:t>
                      </a:r>
                      <a:r>
                        <a:rPr lang="en-US" baseline="0" dirty="0" smtClean="0"/>
                        <a:t> Cynthia Moses-</a:t>
                      </a:r>
                      <a:r>
                        <a:rPr lang="en-US" baseline="0" dirty="0" err="1" smtClean="0"/>
                        <a:t>Nedd</a:t>
                      </a:r>
                      <a:endParaRPr lang="en-US" dirty="0"/>
                    </a:p>
                  </a:txBody>
                  <a:tcPr/>
                </a:tc>
                <a:extLst>
                  <a:ext uri="{0D108BD9-81ED-4DB2-BD59-A6C34878D82A}">
                    <a16:rowId xmlns:a16="http://schemas.microsoft.com/office/drawing/2014/main" val="2961997645"/>
                  </a:ext>
                </a:extLst>
              </a:tr>
              <a:tr h="370840">
                <a:tc>
                  <a:txBody>
                    <a:bodyPr/>
                    <a:lstStyle/>
                    <a:p>
                      <a:r>
                        <a:rPr lang="en-US" dirty="0" smtClean="0"/>
                        <a:t>Mr. James Spore</a:t>
                      </a:r>
                      <a:endParaRPr lang="en-US" dirty="0"/>
                    </a:p>
                  </a:txBody>
                  <a:tcPr/>
                </a:tc>
                <a:tc>
                  <a:txBody>
                    <a:bodyPr/>
                    <a:lstStyle/>
                    <a:p>
                      <a:r>
                        <a:rPr lang="en-US" dirty="0" smtClean="0"/>
                        <a:t>Ms. Sharon </a:t>
                      </a:r>
                      <a:r>
                        <a:rPr lang="en-US" dirty="0" err="1" smtClean="0"/>
                        <a:t>Bulova</a:t>
                      </a:r>
                      <a:endParaRPr lang="en-US" dirty="0"/>
                    </a:p>
                  </a:txBody>
                  <a:tcPr/>
                </a:tc>
                <a:tc>
                  <a:txBody>
                    <a:bodyPr/>
                    <a:lstStyle/>
                    <a:p>
                      <a:r>
                        <a:rPr lang="en-US" dirty="0" smtClean="0"/>
                        <a:t>Mr. Jay </a:t>
                      </a:r>
                      <a:r>
                        <a:rPr lang="en-US" dirty="0" err="1" smtClean="0"/>
                        <a:t>Fissette</a:t>
                      </a:r>
                      <a:endParaRPr lang="en-US" dirty="0"/>
                    </a:p>
                  </a:txBody>
                  <a:tcPr/>
                </a:tc>
                <a:extLst>
                  <a:ext uri="{0D108BD9-81ED-4DB2-BD59-A6C34878D82A}">
                    <a16:rowId xmlns:a16="http://schemas.microsoft.com/office/drawing/2014/main" val="2787705282"/>
                  </a:ext>
                </a:extLst>
              </a:tr>
              <a:tr h="370840">
                <a:tc>
                  <a:txBody>
                    <a:bodyPr/>
                    <a:lstStyle/>
                    <a:p>
                      <a:r>
                        <a:rPr lang="en-US" dirty="0" smtClean="0"/>
                        <a:t>Ms. Patricia </a:t>
                      </a:r>
                      <a:r>
                        <a:rPr lang="en-US" dirty="0" err="1" smtClean="0"/>
                        <a:t>Doersch</a:t>
                      </a:r>
                      <a:endParaRPr lang="en-US" dirty="0"/>
                    </a:p>
                  </a:txBody>
                  <a:tcPr/>
                </a:tc>
                <a:tc>
                  <a:txBody>
                    <a:bodyPr/>
                    <a:lstStyle/>
                    <a:p>
                      <a:r>
                        <a:rPr lang="en-US" dirty="0" smtClean="0"/>
                        <a:t>Mr. Victor Cardwell</a:t>
                      </a:r>
                      <a:endParaRPr lang="en-US" dirty="0"/>
                    </a:p>
                  </a:txBody>
                  <a:tcPr/>
                </a:tc>
                <a:tc>
                  <a:txBody>
                    <a:bodyPr/>
                    <a:lstStyle/>
                    <a:p>
                      <a:r>
                        <a:rPr lang="en-US" dirty="0" smtClean="0"/>
                        <a:t>Mr. Rod Hall</a:t>
                      </a:r>
                      <a:endParaRPr lang="en-US" dirty="0"/>
                    </a:p>
                  </a:txBody>
                  <a:tcPr/>
                </a:tc>
                <a:extLst>
                  <a:ext uri="{0D108BD9-81ED-4DB2-BD59-A6C34878D82A}">
                    <a16:rowId xmlns:a16="http://schemas.microsoft.com/office/drawing/2014/main" val="3374229723"/>
                  </a:ext>
                </a:extLst>
              </a:tr>
              <a:tr h="370840">
                <a:tc>
                  <a:txBody>
                    <a:bodyPr/>
                    <a:lstStyle/>
                    <a:p>
                      <a:r>
                        <a:rPr lang="en-US" dirty="0" smtClean="0"/>
                        <a:t>Ms. Deborah Painter</a:t>
                      </a:r>
                      <a:endParaRPr lang="en-US" dirty="0"/>
                    </a:p>
                  </a:txBody>
                  <a:tcPr/>
                </a:tc>
                <a:tc>
                  <a:txBody>
                    <a:bodyPr/>
                    <a:lstStyle/>
                    <a:p>
                      <a:r>
                        <a:rPr lang="en-US" dirty="0" smtClean="0"/>
                        <a:t>Mr. Rod Hall</a:t>
                      </a:r>
                      <a:endParaRPr lang="en-US" dirty="0"/>
                    </a:p>
                  </a:txBody>
                  <a:tcPr/>
                </a:tc>
                <a:tc>
                  <a:txBody>
                    <a:bodyPr/>
                    <a:lstStyle/>
                    <a:p>
                      <a:r>
                        <a:rPr lang="en-US" dirty="0" smtClean="0"/>
                        <a:t>Ms. </a:t>
                      </a:r>
                      <a:r>
                        <a:rPr lang="en-US" dirty="0" err="1" smtClean="0"/>
                        <a:t>Mariia</a:t>
                      </a:r>
                      <a:r>
                        <a:rPr lang="en-US" dirty="0" smtClean="0"/>
                        <a:t> Zimmerman</a:t>
                      </a:r>
                      <a:endParaRPr lang="en-US" dirty="0"/>
                    </a:p>
                  </a:txBody>
                  <a:tcPr/>
                </a:tc>
                <a:extLst>
                  <a:ext uri="{0D108BD9-81ED-4DB2-BD59-A6C34878D82A}">
                    <a16:rowId xmlns:a16="http://schemas.microsoft.com/office/drawing/2014/main" val="4017956628"/>
                  </a:ext>
                </a:extLst>
              </a:tr>
              <a:tr h="370840">
                <a:tc>
                  <a:txBody>
                    <a:bodyPr/>
                    <a:lstStyle/>
                    <a:p>
                      <a:endParaRPr lang="en-US" dirty="0"/>
                    </a:p>
                  </a:txBody>
                  <a:tcPr/>
                </a:tc>
                <a:tc>
                  <a:txBody>
                    <a:bodyPr/>
                    <a:lstStyle/>
                    <a:p>
                      <a:r>
                        <a:rPr lang="en-US" dirty="0" smtClean="0"/>
                        <a:t>Ms. Deborah Painter</a:t>
                      </a:r>
                      <a:endParaRPr lang="en-US" dirty="0"/>
                    </a:p>
                  </a:txBody>
                  <a:tcPr/>
                </a:tc>
                <a:tc>
                  <a:txBody>
                    <a:bodyPr/>
                    <a:lstStyle/>
                    <a:p>
                      <a:r>
                        <a:rPr lang="en-US" dirty="0" smtClean="0"/>
                        <a:t>Mr. Paul Nichols</a:t>
                      </a:r>
                      <a:endParaRPr lang="en-US" dirty="0"/>
                    </a:p>
                  </a:txBody>
                  <a:tcPr/>
                </a:tc>
                <a:extLst>
                  <a:ext uri="{0D108BD9-81ED-4DB2-BD59-A6C34878D82A}">
                    <a16:rowId xmlns:a16="http://schemas.microsoft.com/office/drawing/2014/main" val="2528531138"/>
                  </a:ext>
                </a:extLst>
              </a:tr>
            </a:tbl>
          </a:graphicData>
        </a:graphic>
      </p:graphicFrame>
    </p:spTree>
    <p:extLst>
      <p:ext uri="{BB962C8B-B14F-4D97-AF65-F5344CB8AC3E}">
        <p14:creationId xmlns:p14="http://schemas.microsoft.com/office/powerpoint/2010/main" val="1711197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728855" cy="1325563"/>
          </a:xfrm>
        </p:spPr>
        <p:txBody>
          <a:bodyPr/>
          <a:lstStyle/>
          <a:p>
            <a:r>
              <a:rPr lang="en-US" dirty="0" smtClean="0"/>
              <a:t> </a:t>
            </a:r>
            <a:endParaRPr lang="en-US" dirty="0"/>
          </a:p>
        </p:txBody>
      </p:sp>
      <p:sp>
        <p:nvSpPr>
          <p:cNvPr id="3" name="Content Placeholder 2"/>
          <p:cNvSpPr>
            <a:spLocks noGrp="1"/>
          </p:cNvSpPr>
          <p:nvPr>
            <p:ph idx="1"/>
          </p:nvPr>
        </p:nvSpPr>
        <p:spPr>
          <a:xfrm>
            <a:off x="311411" y="1435100"/>
            <a:ext cx="5901322" cy="4351338"/>
          </a:xfrm>
        </p:spPr>
        <p:txBody>
          <a:bodyPr/>
          <a:lstStyle/>
          <a:p>
            <a:r>
              <a:rPr lang="en-US" dirty="0" smtClean="0"/>
              <a:t>Proposed Future Amtrak Service Plan</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01" t="484" r="575" b="486"/>
          <a:stretch/>
        </p:blipFill>
        <p:spPr>
          <a:xfrm>
            <a:off x="6471434" y="0"/>
            <a:ext cx="5288299" cy="6858000"/>
          </a:xfrm>
          <a:prstGeom prst="rect">
            <a:avLst/>
          </a:prstGeom>
        </p:spPr>
      </p:pic>
    </p:spTree>
    <p:extLst>
      <p:ext uri="{BB962C8B-B14F-4D97-AF65-F5344CB8AC3E}">
        <p14:creationId xmlns:p14="http://schemas.microsoft.com/office/powerpoint/2010/main" val="660514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43749" cy="1325563"/>
          </a:xfrm>
        </p:spPr>
        <p:txBody>
          <a:bodyPr/>
          <a:lstStyle/>
          <a:p>
            <a:r>
              <a:rPr lang="en-US" dirty="0" smtClean="0"/>
              <a:t>Acquisition</a:t>
            </a:r>
            <a:endParaRPr lang="en-US" dirty="0"/>
          </a:p>
        </p:txBody>
      </p:sp>
      <p:sp>
        <p:nvSpPr>
          <p:cNvPr id="6" name="Content Placeholder 2"/>
          <p:cNvSpPr txBox="1">
            <a:spLocks/>
          </p:cNvSpPr>
          <p:nvPr/>
        </p:nvSpPr>
        <p:spPr>
          <a:xfrm>
            <a:off x="838200" y="1825625"/>
            <a:ext cx="644374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The acquisition map stretches from the nation’s capital to the Allegheny Mountains to North Carolina.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Phases 1 and 2 are concentrated on the RF&amp;P from Washington to Richmond</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07575" y="0"/>
            <a:ext cx="4588211" cy="6858000"/>
          </a:xfrm>
        </p:spPr>
      </p:pic>
    </p:spTree>
    <p:extLst>
      <p:ext uri="{BB962C8B-B14F-4D97-AF65-F5344CB8AC3E}">
        <p14:creationId xmlns:p14="http://schemas.microsoft.com/office/powerpoint/2010/main" val="447591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
            <a:ext cx="10515600" cy="457198"/>
          </a:xfrm>
        </p:spPr>
        <p:txBody>
          <a:bodyPr>
            <a:noAutofit/>
          </a:bodyPr>
          <a:lstStyle/>
          <a:p>
            <a:pPr algn="ctr"/>
            <a:r>
              <a:rPr lang="en-US" sz="3200" dirty="0" smtClean="0"/>
              <a:t>Northern Virginia and DC Projects</a:t>
            </a:r>
            <a:endParaRPr lang="en-US" sz="3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3145" y="457200"/>
            <a:ext cx="10365711" cy="6126480"/>
          </a:xfrm>
        </p:spPr>
      </p:pic>
    </p:spTree>
    <p:extLst>
      <p:ext uri="{BB962C8B-B14F-4D97-AF65-F5344CB8AC3E}">
        <p14:creationId xmlns:p14="http://schemas.microsoft.com/office/powerpoint/2010/main" val="3231801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rgbClr val="FFFFFF"/>
      </a:lt1>
      <a:dk2>
        <a:srgbClr val="1A478C"/>
      </a:dk2>
      <a:lt2>
        <a:srgbClr val="E7E6E6"/>
      </a:lt2>
      <a:accent1>
        <a:srgbClr val="1A478C"/>
      </a:accent1>
      <a:accent2>
        <a:srgbClr val="E03A3E"/>
      </a:accent2>
      <a:accent3>
        <a:srgbClr val="A5A5A5"/>
      </a:accent3>
      <a:accent4>
        <a:srgbClr val="FFFFFF"/>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4208</TotalTime>
  <Words>4276</Words>
  <Application>Microsoft Office PowerPoint</Application>
  <PresentationFormat>Widescreen</PresentationFormat>
  <Paragraphs>1067</Paragraphs>
  <Slides>64</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64</vt:i4>
      </vt:variant>
    </vt:vector>
  </HeadingPairs>
  <TitlesOfParts>
    <vt:vector size="78" baseType="lpstr">
      <vt:lpstr>.HelveticaNeueDeskInterface-Regular</vt:lpstr>
      <vt:lpstr>Arial</vt:lpstr>
      <vt:lpstr>Calibri</vt:lpstr>
      <vt:lpstr>Calibri Light</vt:lpstr>
      <vt:lpstr>Cambria</vt:lpstr>
      <vt:lpstr>Corbel</vt:lpstr>
      <vt:lpstr>Franklin Gothic Demi</vt:lpstr>
      <vt:lpstr>Montserrat</vt:lpstr>
      <vt:lpstr>Proxima Nova</vt:lpstr>
      <vt:lpstr>Symbol</vt:lpstr>
      <vt:lpstr>Times New Roman</vt:lpstr>
      <vt:lpstr>Wingdings</vt:lpstr>
      <vt:lpstr>Office Theme</vt:lpstr>
      <vt:lpstr>1_Office Theme</vt:lpstr>
      <vt:lpstr>Virginia Passenger Rail Authority  Board Meeting</vt:lpstr>
      <vt:lpstr>PowerPoint Presentation</vt:lpstr>
      <vt:lpstr>Board Chair Update</vt:lpstr>
      <vt:lpstr>Transforming Rail in Virginia  Major Capital Projects </vt:lpstr>
      <vt:lpstr>Transforming Rail in Virginia Capital Program</vt:lpstr>
      <vt:lpstr>Completion of Phases Correspond with New Passenger Service</vt:lpstr>
      <vt:lpstr> </vt:lpstr>
      <vt:lpstr>Acquisition</vt:lpstr>
      <vt:lpstr>Northern Virginia and DC Projects</vt:lpstr>
      <vt:lpstr>Central RF&amp;P Area Projects</vt:lpstr>
      <vt:lpstr>Southern RF&amp;P Area Projects</vt:lpstr>
      <vt:lpstr>Individual Project Profiles</vt:lpstr>
      <vt:lpstr>Long Bridge</vt:lpstr>
      <vt:lpstr>Current Status and Next Steps</vt:lpstr>
      <vt:lpstr>4th Track Project: “AF to RO”</vt:lpstr>
      <vt:lpstr>Project Status and Next Steps</vt:lpstr>
      <vt:lpstr>Franconia to Lorton Projects</vt:lpstr>
      <vt:lpstr>Project Status and Next Steps</vt:lpstr>
      <vt:lpstr>DC to Richmond Sidings</vt:lpstr>
      <vt:lpstr>Project Status and Next Steps</vt:lpstr>
      <vt:lpstr>Future Phases</vt:lpstr>
      <vt:lpstr>Questions?</vt:lpstr>
      <vt:lpstr>VPRA Organizational Structure</vt:lpstr>
      <vt:lpstr>PowerPoint Presentation</vt:lpstr>
      <vt:lpstr>PowerPoint Presentation</vt:lpstr>
      <vt:lpstr>FY2022 Draft Operating and Capital Budget</vt:lpstr>
      <vt:lpstr>Code of Virginia</vt:lpstr>
      <vt:lpstr>VPRA Budget Requirements</vt:lpstr>
      <vt:lpstr>Basic Assumptions – Operating Budget</vt:lpstr>
      <vt:lpstr>Draft VPRA Operating Budget</vt:lpstr>
      <vt:lpstr>Amtrak State-Supported Operating Budget</vt:lpstr>
      <vt:lpstr>VPRA Administration Budget</vt:lpstr>
      <vt:lpstr>Draft VPRA Administration Budget</vt:lpstr>
      <vt:lpstr>Basic Assumptions – Capital Budget</vt:lpstr>
      <vt:lpstr>Draft VPRA Capital Projects Budget (in millions)</vt:lpstr>
      <vt:lpstr>DRAFT VPRA Capital GRANTS Budget (in millions)</vt:lpstr>
      <vt:lpstr>Next Steps</vt:lpstr>
      <vt:lpstr>Questions?</vt:lpstr>
      <vt:lpstr>VRE Presentation</vt:lpstr>
      <vt:lpstr>Decades of Transformation  VRE’s Role in the Expansion of Passenger Rail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&amp; Closed Session</vt:lpstr>
      <vt:lpstr>Draft Personnel Policy</vt:lpstr>
      <vt:lpstr>Priority Hires</vt:lpstr>
      <vt:lpstr>Attracting the Right Work Force </vt:lpstr>
      <vt:lpstr>Employee Manual Development</vt:lpstr>
      <vt:lpstr>Major Components</vt:lpstr>
      <vt:lpstr>VPRA Administrative Items</vt:lpstr>
      <vt:lpstr>Public Comment</vt:lpstr>
      <vt:lpstr>Live Public Comment</vt:lpstr>
      <vt:lpstr>Live Public Comment</vt:lpstr>
      <vt:lpstr>Action Item</vt:lpstr>
      <vt:lpstr>Resolution for Committee Assignments</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Virginia Passenger Rail Authority  Board Meeting</dc:title>
  <dc:creator>Jeremy Latimer</dc:creator>
  <cp:lastModifiedBy>Ashwini Tamhane</cp:lastModifiedBy>
  <cp:revision>109</cp:revision>
  <cp:lastPrinted>2020-12-11T21:27:54Z</cp:lastPrinted>
  <dcterms:created xsi:type="dcterms:W3CDTF">2020-10-16T15:55:56Z</dcterms:created>
  <dcterms:modified xsi:type="dcterms:W3CDTF">2020-12-14T14:35:55Z</dcterms:modified>
</cp:coreProperties>
</file>